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3.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theme/theme4.xml" ContentType="application/vnd.openxmlformats-officedocument.theme+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5.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6.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theme/theme7.xml" ContentType="application/vnd.openxmlformats-officedocument.theme+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6" r:id="rId2"/>
    <p:sldMasterId id="2147483792" r:id="rId3"/>
    <p:sldMasterId id="2147483849" r:id="rId4"/>
    <p:sldMasterId id="2147483913" r:id="rId5"/>
    <p:sldMasterId id="2147483942" r:id="rId6"/>
    <p:sldMasterId id="2147483954" r:id="rId7"/>
    <p:sldMasterId id="2147483962" r:id="rId8"/>
  </p:sldMasterIdLst>
  <p:notesMasterIdLst>
    <p:notesMasterId r:id="rId26"/>
  </p:notesMasterIdLst>
  <p:sldIdLst>
    <p:sldId id="256" r:id="rId9"/>
    <p:sldId id="319" r:id="rId10"/>
    <p:sldId id="2147483644" r:id="rId11"/>
    <p:sldId id="2147483612" r:id="rId12"/>
    <p:sldId id="2147483647" r:id="rId13"/>
    <p:sldId id="258" r:id="rId14"/>
    <p:sldId id="2076137700" r:id="rId15"/>
    <p:sldId id="2147481712" r:id="rId16"/>
    <p:sldId id="2147479775" r:id="rId17"/>
    <p:sldId id="273" r:id="rId18"/>
    <p:sldId id="259" r:id="rId19"/>
    <p:sldId id="270" r:id="rId20"/>
    <p:sldId id="269" r:id="rId21"/>
    <p:sldId id="271" r:id="rId22"/>
    <p:sldId id="268" r:id="rId23"/>
    <p:sldId id="272" r:id="rId24"/>
    <p:sldId id="2147483645"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4921A07F-F9C7-4F4C-B923-8B31618346CC}">
          <p14:sldIdLst>
            <p14:sldId id="256"/>
            <p14:sldId id="319"/>
            <p14:sldId id="2147483644"/>
            <p14:sldId id="2147483612"/>
          </p14:sldIdLst>
        </p14:section>
        <p14:section name="Why AI for medical coding" id="{33F3DFEF-8553-455D-9C08-BA142211986D}">
          <p14:sldIdLst>
            <p14:sldId id="2147483647"/>
            <p14:sldId id="258"/>
          </p14:sldIdLst>
        </p14:section>
        <p14:section name="TA4H" id="{A0873B9D-5A7D-4FFD-A445-B73BA3EDEF5F}">
          <p14:sldIdLst>
            <p14:sldId id="2076137700"/>
            <p14:sldId id="2147481712"/>
            <p14:sldId id="2147479775"/>
            <p14:sldId id="273"/>
          </p14:sldIdLst>
        </p14:section>
        <p14:section name="Agent Architecture" id="{584B0FE0-DDE6-4763-88E0-C8B20FA962D6}">
          <p14:sldIdLst>
            <p14:sldId id="259"/>
          </p14:sldIdLst>
        </p14:section>
        <p14:section name="Models" id="{E06F5683-04C1-425B-968B-3AD073F1D781}">
          <p14:sldIdLst>
            <p14:sldId id="270"/>
            <p14:sldId id="269"/>
            <p14:sldId id="271"/>
            <p14:sldId id="268"/>
            <p14:sldId id="272"/>
            <p14:sldId id="2147483645"/>
          </p14:sldIdLst>
        </p14:section>
        <p14:section name="Appendix" id="{D07AD447-EFF5-48EF-BAEA-1E0FB47D140E}">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11853B-F0F4-7C2E-0151-90A103334723}" name="James Gibbings" initials="" userId="S::jgibbings@microsoft.com::e323461e-49aa-4d62-9c4a-c4db954205cd" providerId="AD"/>
  <p188:author id="{42F14B4D-848A-6A16-2493-392EFC7AE3C1}" name="Amy Berk" initials="AB" userId="S::amyberk@microsoft.com::46ee52c0-c48a-4e3e-9ac1-1db9a814b553" providerId="AD"/>
  <p188:author id="{9817846F-1D81-318E-D02B-E2DFCD40288C}" name="Pablo Salvador Lopez" initials="PS" userId="S::pablosal@microsoft.com::97bf2e1f-2ff7-4d81-8328-2de988cb1216" providerId="AD"/>
  <p188:author id="{6ED172E1-7F2D-FC69-FC85-6FFF74D5161E}" name="Sanjeev Nair" initials="SN" userId="S::snair@microsoft.com::b1a419a1-ae34-41a0-bf3c-e09968a9eca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E648DB-A348-44D6-BD4E-7419AF1D1D20}" v="172" dt="2025-05-07T15:35:21.8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3.xml"/><Relationship Id="rId7" Type="http://schemas.openxmlformats.org/officeDocument/2006/relationships/slideMaster" Target="slideMasters/slideMaster7.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3.xml"/><Relationship Id="rId24" Type="http://schemas.openxmlformats.org/officeDocument/2006/relationships/slide" Target="slides/slide16.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viewProps" Target="viewProps.xml"/><Relationship Id="rId10" Type="http://schemas.openxmlformats.org/officeDocument/2006/relationships/slide" Target="slides/slide2.xml"/><Relationship Id="rId19" Type="http://schemas.openxmlformats.org/officeDocument/2006/relationships/slide" Target="slides/slide11.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Master" Target="slideMasters/slideMaster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hanshri More" userId="a64bf1da-e448-4e14-b839-a80f8fd87c7b" providerId="ADAL" clId="{88E648DB-A348-44D6-BD4E-7419AF1D1D20}"/>
    <pc:docChg chg="undo custSel addSld delSld modSld sldOrd addSection delSection modSection">
      <pc:chgData name="Dhanshri More" userId="a64bf1da-e448-4e14-b839-a80f8fd87c7b" providerId="ADAL" clId="{88E648DB-A348-44D6-BD4E-7419AF1D1D20}" dt="2025-05-07T17:30:23.291" v="830" actId="20577"/>
      <pc:docMkLst>
        <pc:docMk/>
      </pc:docMkLst>
      <pc:sldChg chg="modNotesTx">
        <pc:chgData name="Dhanshri More" userId="a64bf1da-e448-4e14-b839-a80f8fd87c7b" providerId="ADAL" clId="{88E648DB-A348-44D6-BD4E-7419AF1D1D20}" dt="2025-05-07T15:18:10.327" v="747" actId="20577"/>
        <pc:sldMkLst>
          <pc:docMk/>
          <pc:sldMk cId="2629303887" sldId="256"/>
        </pc:sldMkLst>
      </pc:sldChg>
      <pc:sldChg chg="addSp delSp modSp add del mod ord delAnim modShow">
        <pc:chgData name="Dhanshri More" userId="a64bf1da-e448-4e14-b839-a80f8fd87c7b" providerId="ADAL" clId="{88E648DB-A348-44D6-BD4E-7419AF1D1D20}" dt="2025-05-07T17:28:51.618" v="809" actId="47"/>
        <pc:sldMkLst>
          <pc:docMk/>
          <pc:sldMk cId="1751690341" sldId="257"/>
        </pc:sldMkLst>
        <pc:spChg chg="mod">
          <ac:chgData name="Dhanshri More" userId="a64bf1da-e448-4e14-b839-a80f8fd87c7b" providerId="ADAL" clId="{88E648DB-A348-44D6-BD4E-7419AF1D1D20}" dt="2025-05-07T00:57:46.431" v="297" actId="1076"/>
          <ac:spMkLst>
            <pc:docMk/>
            <pc:sldMk cId="1751690341" sldId="257"/>
            <ac:spMk id="2" creationId="{CC6CB45B-8731-4082-3E86-2DA48F5A6AB5}"/>
          </ac:spMkLst>
        </pc:spChg>
        <pc:spChg chg="mod">
          <ac:chgData name="Dhanshri More" userId="a64bf1da-e448-4e14-b839-a80f8fd87c7b" providerId="ADAL" clId="{88E648DB-A348-44D6-BD4E-7419AF1D1D20}" dt="2025-05-07T00:57:46.431" v="297" actId="1076"/>
          <ac:spMkLst>
            <pc:docMk/>
            <pc:sldMk cId="1751690341" sldId="257"/>
            <ac:spMk id="4" creationId="{19FD10E5-D117-9276-A17D-B2A887E94336}"/>
          </ac:spMkLst>
        </pc:spChg>
        <pc:spChg chg="mod">
          <ac:chgData name="Dhanshri More" userId="a64bf1da-e448-4e14-b839-a80f8fd87c7b" providerId="ADAL" clId="{88E648DB-A348-44D6-BD4E-7419AF1D1D20}" dt="2025-05-07T01:04:12.397" v="368" actId="21"/>
          <ac:spMkLst>
            <pc:docMk/>
            <pc:sldMk cId="1751690341" sldId="257"/>
            <ac:spMk id="6" creationId="{FA9672DC-8AF5-7EC6-D966-5BCFC1DE50DC}"/>
          </ac:spMkLst>
        </pc:spChg>
        <pc:spChg chg="add del">
          <ac:chgData name="Dhanshri More" userId="a64bf1da-e448-4e14-b839-a80f8fd87c7b" providerId="ADAL" clId="{88E648DB-A348-44D6-BD4E-7419AF1D1D20}" dt="2025-05-07T00:52:48.461" v="282" actId="22"/>
          <ac:spMkLst>
            <pc:docMk/>
            <pc:sldMk cId="1751690341" sldId="257"/>
            <ac:spMk id="7" creationId="{3D05831C-196E-A523-F017-9BBDF79C2EFE}"/>
          </ac:spMkLst>
        </pc:spChg>
        <pc:spChg chg="mod">
          <ac:chgData name="Dhanshri More" userId="a64bf1da-e448-4e14-b839-a80f8fd87c7b" providerId="ADAL" clId="{88E648DB-A348-44D6-BD4E-7419AF1D1D20}" dt="2025-05-07T01:01:12.263" v="326"/>
          <ac:spMkLst>
            <pc:docMk/>
            <pc:sldMk cId="1751690341" sldId="257"/>
            <ac:spMk id="9" creationId="{0BE56A73-3C18-95EE-E580-8FF736ABFC8A}"/>
          </ac:spMkLst>
        </pc:spChg>
        <pc:spChg chg="mod">
          <ac:chgData name="Dhanshri More" userId="a64bf1da-e448-4e14-b839-a80f8fd87c7b" providerId="ADAL" clId="{88E648DB-A348-44D6-BD4E-7419AF1D1D20}" dt="2025-05-07T01:01:59.867" v="336" actId="1076"/>
          <ac:spMkLst>
            <pc:docMk/>
            <pc:sldMk cId="1751690341" sldId="257"/>
            <ac:spMk id="10" creationId="{6DBF9E61-A219-4509-31D5-A038607F5B22}"/>
          </ac:spMkLst>
        </pc:spChg>
        <pc:spChg chg="mod">
          <ac:chgData name="Dhanshri More" userId="a64bf1da-e448-4e14-b839-a80f8fd87c7b" providerId="ADAL" clId="{88E648DB-A348-44D6-BD4E-7419AF1D1D20}" dt="2025-05-07T01:00:46.049" v="324" actId="1076"/>
          <ac:spMkLst>
            <pc:docMk/>
            <pc:sldMk cId="1751690341" sldId="257"/>
            <ac:spMk id="16" creationId="{853ABD89-067E-32E7-884D-0582D88FBE0F}"/>
          </ac:spMkLst>
        </pc:spChg>
        <pc:spChg chg="mod">
          <ac:chgData name="Dhanshri More" userId="a64bf1da-e448-4e14-b839-a80f8fd87c7b" providerId="ADAL" clId="{88E648DB-A348-44D6-BD4E-7419AF1D1D20}" dt="2025-05-07T01:05:34.739" v="380" actId="1076"/>
          <ac:spMkLst>
            <pc:docMk/>
            <pc:sldMk cId="1751690341" sldId="257"/>
            <ac:spMk id="17" creationId="{C53BA929-012D-4D68-DDC5-EFDBEBC5ADE8}"/>
          </ac:spMkLst>
        </pc:spChg>
        <pc:spChg chg="add del">
          <ac:chgData name="Dhanshri More" userId="a64bf1da-e448-4e14-b839-a80f8fd87c7b" providerId="ADAL" clId="{88E648DB-A348-44D6-BD4E-7419AF1D1D20}" dt="2025-05-07T00:54:18.667" v="284" actId="22"/>
          <ac:spMkLst>
            <pc:docMk/>
            <pc:sldMk cId="1751690341" sldId="257"/>
            <ac:spMk id="22" creationId="{1AC0ACE8-645A-39F0-EC5A-758FBDC35802}"/>
          </ac:spMkLst>
        </pc:spChg>
        <pc:spChg chg="mod">
          <ac:chgData name="Dhanshri More" userId="a64bf1da-e448-4e14-b839-a80f8fd87c7b" providerId="ADAL" clId="{88E648DB-A348-44D6-BD4E-7419AF1D1D20}" dt="2025-05-07T01:05:59.069" v="385" actId="1076"/>
          <ac:spMkLst>
            <pc:docMk/>
            <pc:sldMk cId="1751690341" sldId="257"/>
            <ac:spMk id="29" creationId="{9EDE28F4-8AF4-ABA7-B0E1-D72AD237FFC6}"/>
          </ac:spMkLst>
        </pc:spChg>
        <pc:spChg chg="mod">
          <ac:chgData name="Dhanshri More" userId="a64bf1da-e448-4e14-b839-a80f8fd87c7b" providerId="ADAL" clId="{88E648DB-A348-44D6-BD4E-7419AF1D1D20}" dt="2025-05-07T00:59:35.287" v="309" actId="14100"/>
          <ac:spMkLst>
            <pc:docMk/>
            <pc:sldMk cId="1751690341" sldId="257"/>
            <ac:spMk id="32" creationId="{9641BC51-BF6E-C7C9-6DED-0875A5E8D58B}"/>
          </ac:spMkLst>
        </pc:spChg>
        <pc:spChg chg="add mod">
          <ac:chgData name="Dhanshri More" userId="a64bf1da-e448-4e14-b839-a80f8fd87c7b" providerId="ADAL" clId="{88E648DB-A348-44D6-BD4E-7419AF1D1D20}" dt="2025-05-07T01:05:00.682" v="378" actId="1076"/>
          <ac:spMkLst>
            <pc:docMk/>
            <pc:sldMk cId="1751690341" sldId="257"/>
            <ac:spMk id="51" creationId="{1EFC8F99-9821-E493-C4EF-9AE0EA34CF4D}"/>
          </ac:spMkLst>
        </pc:spChg>
        <pc:spChg chg="mod">
          <ac:chgData name="Dhanshri More" userId="a64bf1da-e448-4e14-b839-a80f8fd87c7b" providerId="ADAL" clId="{88E648DB-A348-44D6-BD4E-7419AF1D1D20}" dt="2025-05-07T00:50:30.182" v="244" actId="20577"/>
          <ac:spMkLst>
            <pc:docMk/>
            <pc:sldMk cId="1751690341" sldId="257"/>
            <ac:spMk id="3286" creationId="{D0DAE37A-87C9-4C8E-5310-5519F8A7A067}"/>
          </ac:spMkLst>
        </pc:spChg>
        <pc:grpChg chg="mod">
          <ac:chgData name="Dhanshri More" userId="a64bf1da-e448-4e14-b839-a80f8fd87c7b" providerId="ADAL" clId="{88E648DB-A348-44D6-BD4E-7419AF1D1D20}" dt="2025-05-07T01:01:12.263" v="326"/>
          <ac:grpSpMkLst>
            <pc:docMk/>
            <pc:sldMk cId="1751690341" sldId="257"/>
            <ac:grpSpMk id="8" creationId="{6821C63B-AE4E-76C1-CCA2-55399E4DDA3D}"/>
          </ac:grpSpMkLst>
        </pc:grpChg>
        <pc:grpChg chg="mod">
          <ac:chgData name="Dhanshri More" userId="a64bf1da-e448-4e14-b839-a80f8fd87c7b" providerId="ADAL" clId="{88E648DB-A348-44D6-BD4E-7419AF1D1D20}" dt="2025-05-07T01:05:37.089" v="381" actId="1076"/>
          <ac:grpSpMkLst>
            <pc:docMk/>
            <pc:sldMk cId="1751690341" sldId="257"/>
            <ac:grpSpMk id="18" creationId="{B2039C2F-65A0-33B0-8356-A20A6FCCC539}"/>
          </ac:grpSpMkLst>
        </pc:grpChg>
        <pc:grpChg chg="add mod">
          <ac:chgData name="Dhanshri More" userId="a64bf1da-e448-4e14-b839-a80f8fd87c7b" providerId="ADAL" clId="{88E648DB-A348-44D6-BD4E-7419AF1D1D20}" dt="2025-05-07T00:57:46.431" v="297" actId="1076"/>
          <ac:grpSpMkLst>
            <pc:docMk/>
            <pc:sldMk cId="1751690341" sldId="257"/>
            <ac:grpSpMk id="24" creationId="{8E20D272-30B9-00DD-BA50-702C7B63A5CF}"/>
          </ac:grpSpMkLst>
        </pc:grpChg>
        <pc:grpChg chg="add mod">
          <ac:chgData name="Dhanshri More" userId="a64bf1da-e448-4e14-b839-a80f8fd87c7b" providerId="ADAL" clId="{88E648DB-A348-44D6-BD4E-7419AF1D1D20}" dt="2025-05-07T00:57:46.431" v="297" actId="1076"/>
          <ac:grpSpMkLst>
            <pc:docMk/>
            <pc:sldMk cId="1751690341" sldId="257"/>
            <ac:grpSpMk id="31" creationId="{E7FE5541-49F0-1E47-FFF4-0F76D83595C3}"/>
          </ac:grpSpMkLst>
        </pc:grpChg>
        <pc:grpChg chg="mod">
          <ac:chgData name="Dhanshri More" userId="a64bf1da-e448-4e14-b839-a80f8fd87c7b" providerId="ADAL" clId="{88E648DB-A348-44D6-BD4E-7419AF1D1D20}" dt="2025-05-07T00:59:40.683" v="311" actId="14100"/>
          <ac:grpSpMkLst>
            <pc:docMk/>
            <pc:sldMk cId="1751690341" sldId="257"/>
            <ac:grpSpMk id="33" creationId="{F38C0032-7943-389C-9A32-334C209AFDDE}"/>
          </ac:grpSpMkLst>
        </pc:grpChg>
        <pc:grpChg chg="add">
          <ac:chgData name="Dhanshri More" userId="a64bf1da-e448-4e14-b839-a80f8fd87c7b" providerId="ADAL" clId="{88E648DB-A348-44D6-BD4E-7419AF1D1D20}" dt="2025-05-07T01:06:24.533" v="386" actId="164"/>
          <ac:grpSpMkLst>
            <pc:docMk/>
            <pc:sldMk cId="1751690341" sldId="257"/>
            <ac:grpSpMk id="52" creationId="{C4E28247-E5FE-5658-B7E1-6ADF27228C4D}"/>
          </ac:grpSpMkLst>
        </pc:grpChg>
        <pc:picChg chg="mod">
          <ac:chgData name="Dhanshri More" userId="a64bf1da-e448-4e14-b839-a80f8fd87c7b" providerId="ADAL" clId="{88E648DB-A348-44D6-BD4E-7419AF1D1D20}" dt="2025-05-07T01:00:41.212" v="323" actId="1076"/>
          <ac:picMkLst>
            <pc:docMk/>
            <pc:sldMk cId="1751690341" sldId="257"/>
            <ac:picMk id="5" creationId="{33F7C8B3-F70D-A88D-7E7A-B1C938AB48CA}"/>
          </ac:picMkLst>
        </pc:picChg>
        <pc:picChg chg="mod">
          <ac:chgData name="Dhanshri More" userId="a64bf1da-e448-4e14-b839-a80f8fd87c7b" providerId="ADAL" clId="{88E648DB-A348-44D6-BD4E-7419AF1D1D20}" dt="2025-05-07T01:01:12.263" v="326"/>
          <ac:picMkLst>
            <pc:docMk/>
            <pc:sldMk cId="1751690341" sldId="257"/>
            <ac:picMk id="11" creationId="{A7C1EAA5-B196-14D6-C06C-603E7DE89260}"/>
          </ac:picMkLst>
        </pc:picChg>
        <pc:picChg chg="del">
          <ac:chgData name="Dhanshri More" userId="a64bf1da-e448-4e14-b839-a80f8fd87c7b" providerId="ADAL" clId="{88E648DB-A348-44D6-BD4E-7419AF1D1D20}" dt="2025-05-07T00:55:36.159" v="287" actId="478"/>
          <ac:picMkLst>
            <pc:docMk/>
            <pc:sldMk cId="1751690341" sldId="257"/>
            <ac:picMk id="27" creationId="{F60657F2-C8D2-1D3A-9DF3-BB98541E39C6}"/>
          </ac:picMkLst>
        </pc:picChg>
        <pc:picChg chg="add mod">
          <ac:chgData name="Dhanshri More" userId="a64bf1da-e448-4e14-b839-a80f8fd87c7b" providerId="ADAL" clId="{88E648DB-A348-44D6-BD4E-7419AF1D1D20}" dt="2025-05-07T01:02:26.626" v="338" actId="1076"/>
          <ac:picMkLst>
            <pc:docMk/>
            <pc:sldMk cId="1751690341" sldId="257"/>
            <ac:picMk id="42" creationId="{34BD94D6-ADB6-71FD-939D-68A3FDA04FCB}"/>
          </ac:picMkLst>
        </pc:picChg>
        <pc:picChg chg="add mod">
          <ac:chgData name="Dhanshri More" userId="a64bf1da-e448-4e14-b839-a80f8fd87c7b" providerId="ADAL" clId="{88E648DB-A348-44D6-BD4E-7419AF1D1D20}" dt="2025-05-07T00:57:46.431" v="297" actId="1076"/>
          <ac:picMkLst>
            <pc:docMk/>
            <pc:sldMk cId="1751690341" sldId="257"/>
            <ac:picMk id="1026" creationId="{F8BBF0DC-AB58-099B-38E8-75E3D2000C33}"/>
          </ac:picMkLst>
        </pc:picChg>
        <pc:cxnChg chg="del mod">
          <ac:chgData name="Dhanshri More" userId="a64bf1da-e448-4e14-b839-a80f8fd87c7b" providerId="ADAL" clId="{88E648DB-A348-44D6-BD4E-7419AF1D1D20}" dt="2025-05-07T00:55:39.351" v="288" actId="478"/>
          <ac:cxnSpMkLst>
            <pc:docMk/>
            <pc:sldMk cId="1751690341" sldId="257"/>
            <ac:cxnSpMk id="30" creationId="{1A283A66-48F7-8396-E5E9-53AE533CF455}"/>
          </ac:cxnSpMkLst>
        </pc:cxnChg>
        <pc:cxnChg chg="mod">
          <ac:chgData name="Dhanshri More" userId="a64bf1da-e448-4e14-b839-a80f8fd87c7b" providerId="ADAL" clId="{88E648DB-A348-44D6-BD4E-7419AF1D1D20}" dt="2025-05-07T01:01:01.975" v="325" actId="1076"/>
          <ac:cxnSpMkLst>
            <pc:docMk/>
            <pc:sldMk cId="1751690341" sldId="257"/>
            <ac:cxnSpMk id="3291" creationId="{1DDCDD3D-743F-2F6B-F7D9-227C8DC40027}"/>
          </ac:cxnSpMkLst>
        </pc:cxnChg>
        <pc:cxnChg chg="mod">
          <ac:chgData name="Dhanshri More" userId="a64bf1da-e448-4e14-b839-a80f8fd87c7b" providerId="ADAL" clId="{88E648DB-A348-44D6-BD4E-7419AF1D1D20}" dt="2025-05-07T01:05:17.573" v="379" actId="1076"/>
          <ac:cxnSpMkLst>
            <pc:docMk/>
            <pc:sldMk cId="1751690341" sldId="257"/>
            <ac:cxnSpMk id="3295" creationId="{D3A5EE3A-E36C-AA51-A313-03017ECA92A2}"/>
          </ac:cxnSpMkLst>
        </pc:cxnChg>
        <pc:cxnChg chg="mod">
          <ac:chgData name="Dhanshri More" userId="a64bf1da-e448-4e14-b839-a80f8fd87c7b" providerId="ADAL" clId="{88E648DB-A348-44D6-BD4E-7419AF1D1D20}" dt="2025-05-07T01:04:02.220" v="367" actId="1076"/>
          <ac:cxnSpMkLst>
            <pc:docMk/>
            <pc:sldMk cId="1751690341" sldId="257"/>
            <ac:cxnSpMk id="3335" creationId="{B38AF216-972E-8FFC-60AC-4DDA91B76CD7}"/>
          </ac:cxnSpMkLst>
        </pc:cxnChg>
      </pc:sldChg>
      <pc:sldChg chg="del">
        <pc:chgData name="Dhanshri More" userId="a64bf1da-e448-4e14-b839-a80f8fd87c7b" providerId="ADAL" clId="{88E648DB-A348-44D6-BD4E-7419AF1D1D20}" dt="2025-05-07T00:46:49.793" v="214" actId="47"/>
        <pc:sldMkLst>
          <pc:docMk/>
          <pc:sldMk cId="2966523698" sldId="257"/>
        </pc:sldMkLst>
      </pc:sldChg>
      <pc:sldChg chg="del">
        <pc:chgData name="Dhanshri More" userId="a64bf1da-e448-4e14-b839-a80f8fd87c7b" providerId="ADAL" clId="{88E648DB-A348-44D6-BD4E-7419AF1D1D20}" dt="2025-05-07T06:26:44.160" v="568" actId="47"/>
        <pc:sldMkLst>
          <pc:docMk/>
          <pc:sldMk cId="988611742" sldId="258"/>
        </pc:sldMkLst>
      </pc:sldChg>
      <pc:sldChg chg="addSp modSp add mod modClrScheme chgLayout">
        <pc:chgData name="Dhanshri More" userId="a64bf1da-e448-4e14-b839-a80f8fd87c7b" providerId="ADAL" clId="{88E648DB-A348-44D6-BD4E-7419AF1D1D20}" dt="2025-05-07T15:35:11.655" v="807" actId="20577"/>
        <pc:sldMkLst>
          <pc:docMk/>
          <pc:sldMk cId="1083422563" sldId="258"/>
        </pc:sldMkLst>
        <pc:spChg chg="mod">
          <ac:chgData name="Dhanshri More" userId="a64bf1da-e448-4e14-b839-a80f8fd87c7b" providerId="ADAL" clId="{88E648DB-A348-44D6-BD4E-7419AF1D1D20}" dt="2025-05-07T15:10:17.606" v="661" actId="1076"/>
          <ac:spMkLst>
            <pc:docMk/>
            <pc:sldMk cId="1083422563" sldId="258"/>
            <ac:spMk id="2" creationId="{310BFF17-FCEF-C659-0157-91A802CB9395}"/>
          </ac:spMkLst>
        </pc:spChg>
        <pc:spChg chg="add mod">
          <ac:chgData name="Dhanshri More" userId="a64bf1da-e448-4e14-b839-a80f8fd87c7b" providerId="ADAL" clId="{88E648DB-A348-44D6-BD4E-7419AF1D1D20}" dt="2025-05-07T15:09:47.206" v="637" actId="20577"/>
          <ac:spMkLst>
            <pc:docMk/>
            <pc:sldMk cId="1083422563" sldId="258"/>
            <ac:spMk id="3" creationId="{9AA7E7DC-8FC6-78CD-98D1-8D5BFF96EED0}"/>
          </ac:spMkLst>
        </pc:spChg>
        <pc:spChg chg="mod">
          <ac:chgData name="Dhanshri More" userId="a64bf1da-e448-4e14-b839-a80f8fd87c7b" providerId="ADAL" clId="{88E648DB-A348-44D6-BD4E-7419AF1D1D20}" dt="2025-05-07T15:28:08.042" v="801" actId="20577"/>
          <ac:spMkLst>
            <pc:docMk/>
            <pc:sldMk cId="1083422563" sldId="258"/>
            <ac:spMk id="4" creationId="{7EBCAAAA-3965-E6E9-38E6-6BDEA512F458}"/>
          </ac:spMkLst>
        </pc:spChg>
        <pc:spChg chg="add mod">
          <ac:chgData name="Dhanshri More" userId="a64bf1da-e448-4e14-b839-a80f8fd87c7b" providerId="ADAL" clId="{88E648DB-A348-44D6-BD4E-7419AF1D1D20}" dt="2025-05-07T15:35:11.655" v="807" actId="20577"/>
          <ac:spMkLst>
            <pc:docMk/>
            <pc:sldMk cId="1083422563" sldId="258"/>
            <ac:spMk id="6" creationId="{B59FD7FA-1214-9BC9-D104-DFD9EA81C18E}"/>
          </ac:spMkLst>
        </pc:spChg>
        <pc:picChg chg="mod ord">
          <ac:chgData name="Dhanshri More" userId="a64bf1da-e448-4e14-b839-a80f8fd87c7b" providerId="ADAL" clId="{88E648DB-A348-44D6-BD4E-7419AF1D1D20}" dt="2025-05-07T15:08:16.997" v="601" actId="14826"/>
          <ac:picMkLst>
            <pc:docMk/>
            <pc:sldMk cId="1083422563" sldId="258"/>
            <ac:picMk id="5" creationId="{7EE1D177-5C4F-4ACD-BE1D-C74FDF0784CF}"/>
          </ac:picMkLst>
        </pc:picChg>
      </pc:sldChg>
      <pc:sldChg chg="addSp delSp modSp add mod modAnim">
        <pc:chgData name="Dhanshri More" userId="a64bf1da-e448-4e14-b839-a80f8fd87c7b" providerId="ADAL" clId="{88E648DB-A348-44D6-BD4E-7419AF1D1D20}" dt="2025-05-07T17:30:23.291" v="830" actId="20577"/>
        <pc:sldMkLst>
          <pc:docMk/>
          <pc:sldMk cId="356235252" sldId="259"/>
        </pc:sldMkLst>
        <pc:spChg chg="del">
          <ac:chgData name="Dhanshri More" userId="a64bf1da-e448-4e14-b839-a80f8fd87c7b" providerId="ADAL" clId="{88E648DB-A348-44D6-BD4E-7419AF1D1D20}" dt="2025-05-07T01:07:50.934" v="388" actId="478"/>
          <ac:spMkLst>
            <pc:docMk/>
            <pc:sldMk cId="356235252" sldId="259"/>
            <ac:spMk id="4" creationId="{C6552911-A720-5BE1-9501-2E3AC37316F6}"/>
          </ac:spMkLst>
        </pc:spChg>
        <pc:spChg chg="add del mod">
          <ac:chgData name="Dhanshri More" userId="a64bf1da-e448-4e14-b839-a80f8fd87c7b" providerId="ADAL" clId="{88E648DB-A348-44D6-BD4E-7419AF1D1D20}" dt="2025-05-07T01:08:20.038" v="391" actId="478"/>
          <ac:spMkLst>
            <pc:docMk/>
            <pc:sldMk cId="356235252" sldId="259"/>
            <ac:spMk id="7" creationId="{E7635DD0-CF95-D6CD-B65F-6DC185C89AF1}"/>
          </ac:spMkLst>
        </pc:spChg>
        <pc:spChg chg="add mod">
          <ac:chgData name="Dhanshri More" userId="a64bf1da-e448-4e14-b839-a80f8fd87c7b" providerId="ADAL" clId="{88E648DB-A348-44D6-BD4E-7419AF1D1D20}" dt="2025-05-07T01:08:14.299" v="390"/>
          <ac:spMkLst>
            <pc:docMk/>
            <pc:sldMk cId="356235252" sldId="259"/>
            <ac:spMk id="12" creationId="{8619C0FB-2B44-700B-5573-31132D5B2ECC}"/>
          </ac:spMkLst>
        </pc:spChg>
        <pc:spChg chg="add mod">
          <ac:chgData name="Dhanshri More" userId="a64bf1da-e448-4e14-b839-a80f8fd87c7b" providerId="ADAL" clId="{88E648DB-A348-44D6-BD4E-7419AF1D1D20}" dt="2025-05-07T17:30:23.291" v="830" actId="20577"/>
          <ac:spMkLst>
            <pc:docMk/>
            <pc:sldMk cId="356235252" sldId="259"/>
            <ac:spMk id="22" creationId="{B17482EF-936B-601C-DF94-66C9435221E3}"/>
          </ac:spMkLst>
        </pc:spChg>
        <pc:spChg chg="del">
          <ac:chgData name="Dhanshri More" userId="a64bf1da-e448-4e14-b839-a80f8fd87c7b" providerId="ADAL" clId="{88E648DB-A348-44D6-BD4E-7419AF1D1D20}" dt="2025-05-07T01:07:50.934" v="388" actId="478"/>
          <ac:spMkLst>
            <pc:docMk/>
            <pc:sldMk cId="356235252" sldId="259"/>
            <ac:spMk id="23" creationId="{19D36531-B24B-2A8F-A8F7-8AE3B05381E7}"/>
          </ac:spMkLst>
        </pc:spChg>
        <pc:spChg chg="del">
          <ac:chgData name="Dhanshri More" userId="a64bf1da-e448-4e14-b839-a80f8fd87c7b" providerId="ADAL" clId="{88E648DB-A348-44D6-BD4E-7419AF1D1D20}" dt="2025-05-07T01:07:50.934" v="388" actId="478"/>
          <ac:spMkLst>
            <pc:docMk/>
            <pc:sldMk cId="356235252" sldId="259"/>
            <ac:spMk id="25" creationId="{681655FA-7291-8C98-8970-E9889A17F092}"/>
          </ac:spMkLst>
        </pc:spChg>
        <pc:spChg chg="del">
          <ac:chgData name="Dhanshri More" userId="a64bf1da-e448-4e14-b839-a80f8fd87c7b" providerId="ADAL" clId="{88E648DB-A348-44D6-BD4E-7419AF1D1D20}" dt="2025-05-07T01:07:50.934" v="388" actId="478"/>
          <ac:spMkLst>
            <pc:docMk/>
            <pc:sldMk cId="356235252" sldId="259"/>
            <ac:spMk id="26" creationId="{FCBD0276-9B55-B2FD-07FA-B19E4C2DCDA8}"/>
          </ac:spMkLst>
        </pc:spChg>
        <pc:spChg chg="del">
          <ac:chgData name="Dhanshri More" userId="a64bf1da-e448-4e14-b839-a80f8fd87c7b" providerId="ADAL" clId="{88E648DB-A348-44D6-BD4E-7419AF1D1D20}" dt="2025-05-07T01:07:50.934" v="388" actId="478"/>
          <ac:spMkLst>
            <pc:docMk/>
            <pc:sldMk cId="356235252" sldId="259"/>
            <ac:spMk id="32" creationId="{D2F0FD6C-1189-FE36-16AA-88AE81D95434}"/>
          </ac:spMkLst>
        </pc:spChg>
        <pc:spChg chg="mod">
          <ac:chgData name="Dhanshri More" userId="a64bf1da-e448-4e14-b839-a80f8fd87c7b" providerId="ADAL" clId="{88E648DB-A348-44D6-BD4E-7419AF1D1D20}" dt="2025-05-07T01:08:59.518" v="394" actId="1076"/>
          <ac:spMkLst>
            <pc:docMk/>
            <pc:sldMk cId="356235252" sldId="259"/>
            <ac:spMk id="39" creationId="{4BBA6088-1125-FCE7-CD8C-AA8DC54F2203}"/>
          </ac:spMkLst>
        </pc:spChg>
        <pc:spChg chg="mod">
          <ac:chgData name="Dhanshri More" userId="a64bf1da-e448-4e14-b839-a80f8fd87c7b" providerId="ADAL" clId="{88E648DB-A348-44D6-BD4E-7419AF1D1D20}" dt="2025-05-07T01:08:59.518" v="394" actId="1076"/>
          <ac:spMkLst>
            <pc:docMk/>
            <pc:sldMk cId="356235252" sldId="259"/>
            <ac:spMk id="41" creationId="{270C08B6-9311-918D-FE07-C1867E53A998}"/>
          </ac:spMkLst>
        </pc:spChg>
        <pc:spChg chg="del">
          <ac:chgData name="Dhanshri More" userId="a64bf1da-e448-4e14-b839-a80f8fd87c7b" providerId="ADAL" clId="{88E648DB-A348-44D6-BD4E-7419AF1D1D20}" dt="2025-05-07T01:07:50.934" v="388" actId="478"/>
          <ac:spMkLst>
            <pc:docMk/>
            <pc:sldMk cId="356235252" sldId="259"/>
            <ac:spMk id="44" creationId="{8249E194-0BF2-EF6A-3CD7-6D0F199F4EF9}"/>
          </ac:spMkLst>
        </pc:spChg>
        <pc:spChg chg="mod">
          <ac:chgData name="Dhanshri More" userId="a64bf1da-e448-4e14-b839-a80f8fd87c7b" providerId="ADAL" clId="{88E648DB-A348-44D6-BD4E-7419AF1D1D20}" dt="2025-05-07T01:08:40.771" v="392" actId="1076"/>
          <ac:spMkLst>
            <pc:docMk/>
            <pc:sldMk cId="356235252" sldId="259"/>
            <ac:spMk id="51" creationId="{943473A5-4654-1129-26D3-185E4ACED118}"/>
          </ac:spMkLst>
        </pc:spChg>
        <pc:spChg chg="del">
          <ac:chgData name="Dhanshri More" userId="a64bf1da-e448-4e14-b839-a80f8fd87c7b" providerId="ADAL" clId="{88E648DB-A348-44D6-BD4E-7419AF1D1D20}" dt="2025-05-07T01:07:50.934" v="388" actId="478"/>
          <ac:spMkLst>
            <pc:docMk/>
            <pc:sldMk cId="356235252" sldId="259"/>
            <ac:spMk id="3270" creationId="{8168EF00-A7E4-07D0-3276-7C076B7D65A8}"/>
          </ac:spMkLst>
        </pc:spChg>
        <pc:spChg chg="mod">
          <ac:chgData name="Dhanshri More" userId="a64bf1da-e448-4e14-b839-a80f8fd87c7b" providerId="ADAL" clId="{88E648DB-A348-44D6-BD4E-7419AF1D1D20}" dt="2025-05-07T01:08:40.771" v="392" actId="1076"/>
          <ac:spMkLst>
            <pc:docMk/>
            <pc:sldMk cId="356235252" sldId="259"/>
            <ac:spMk id="3272" creationId="{C51FF1B6-3E72-B322-0183-6C5A0A122666}"/>
          </ac:spMkLst>
        </pc:spChg>
        <pc:spChg chg="mod">
          <ac:chgData name="Dhanshri More" userId="a64bf1da-e448-4e14-b839-a80f8fd87c7b" providerId="ADAL" clId="{88E648DB-A348-44D6-BD4E-7419AF1D1D20}" dt="2025-05-07T01:08:40.771" v="392" actId="1076"/>
          <ac:spMkLst>
            <pc:docMk/>
            <pc:sldMk cId="356235252" sldId="259"/>
            <ac:spMk id="3273" creationId="{77EA8F26-0023-F6DE-66A9-776D58CDE0FE}"/>
          </ac:spMkLst>
        </pc:spChg>
        <pc:spChg chg="mod">
          <ac:chgData name="Dhanshri More" userId="a64bf1da-e448-4e14-b839-a80f8fd87c7b" providerId="ADAL" clId="{88E648DB-A348-44D6-BD4E-7419AF1D1D20}" dt="2025-05-07T01:08:40.771" v="392" actId="1076"/>
          <ac:spMkLst>
            <pc:docMk/>
            <pc:sldMk cId="356235252" sldId="259"/>
            <ac:spMk id="3274" creationId="{43B9966A-3B7F-DA52-FB3C-12E084AF741A}"/>
          </ac:spMkLst>
        </pc:spChg>
        <pc:spChg chg="mod">
          <ac:chgData name="Dhanshri More" userId="a64bf1da-e448-4e14-b839-a80f8fd87c7b" providerId="ADAL" clId="{88E648DB-A348-44D6-BD4E-7419AF1D1D20}" dt="2025-05-07T01:20:58.500" v="481" actId="1076"/>
          <ac:spMkLst>
            <pc:docMk/>
            <pc:sldMk cId="356235252" sldId="259"/>
            <ac:spMk id="3277" creationId="{5D6834B7-5F3E-51E4-19C6-8C85BB13A96C}"/>
          </ac:spMkLst>
        </pc:spChg>
        <pc:spChg chg="mod">
          <ac:chgData name="Dhanshri More" userId="a64bf1da-e448-4e14-b839-a80f8fd87c7b" providerId="ADAL" clId="{88E648DB-A348-44D6-BD4E-7419AF1D1D20}" dt="2025-05-07T01:20:58.500" v="481" actId="1076"/>
          <ac:spMkLst>
            <pc:docMk/>
            <pc:sldMk cId="356235252" sldId="259"/>
            <ac:spMk id="3282" creationId="{92A970DB-F082-3DAF-0D87-F3E13366B127}"/>
          </ac:spMkLst>
        </pc:spChg>
        <pc:spChg chg="mod">
          <ac:chgData name="Dhanshri More" userId="a64bf1da-e448-4e14-b839-a80f8fd87c7b" providerId="ADAL" clId="{88E648DB-A348-44D6-BD4E-7419AF1D1D20}" dt="2025-05-07T01:20:58.500" v="481" actId="1076"/>
          <ac:spMkLst>
            <pc:docMk/>
            <pc:sldMk cId="356235252" sldId="259"/>
            <ac:spMk id="3283" creationId="{4B083212-2C64-F8D6-87AD-EEA944964A58}"/>
          </ac:spMkLst>
        </pc:spChg>
        <pc:spChg chg="mod">
          <ac:chgData name="Dhanshri More" userId="a64bf1da-e448-4e14-b839-a80f8fd87c7b" providerId="ADAL" clId="{88E648DB-A348-44D6-BD4E-7419AF1D1D20}" dt="2025-05-07T01:20:58.500" v="481" actId="1076"/>
          <ac:spMkLst>
            <pc:docMk/>
            <pc:sldMk cId="356235252" sldId="259"/>
            <ac:spMk id="3284" creationId="{8563F4E5-3F3F-41C5-0353-FCD8B8DB9B6D}"/>
          </ac:spMkLst>
        </pc:spChg>
        <pc:spChg chg="del">
          <ac:chgData name="Dhanshri More" userId="a64bf1da-e448-4e14-b839-a80f8fd87c7b" providerId="ADAL" clId="{88E648DB-A348-44D6-BD4E-7419AF1D1D20}" dt="2025-05-07T01:08:02.124" v="389" actId="478"/>
          <ac:spMkLst>
            <pc:docMk/>
            <pc:sldMk cId="356235252" sldId="259"/>
            <ac:spMk id="3285" creationId="{AC565C20-3964-23F2-77F7-635F2E2D61E5}"/>
          </ac:spMkLst>
        </pc:spChg>
        <pc:spChg chg="del">
          <ac:chgData name="Dhanshri More" userId="a64bf1da-e448-4e14-b839-a80f8fd87c7b" providerId="ADAL" clId="{88E648DB-A348-44D6-BD4E-7419AF1D1D20}" dt="2025-05-07T01:08:02.124" v="389" actId="478"/>
          <ac:spMkLst>
            <pc:docMk/>
            <pc:sldMk cId="356235252" sldId="259"/>
            <ac:spMk id="3286" creationId="{5A7417DD-ECB1-65D3-B7D1-3DFF4CCC3D17}"/>
          </ac:spMkLst>
        </pc:spChg>
        <pc:spChg chg="del">
          <ac:chgData name="Dhanshri More" userId="a64bf1da-e448-4e14-b839-a80f8fd87c7b" providerId="ADAL" clId="{88E648DB-A348-44D6-BD4E-7419AF1D1D20}" dt="2025-05-07T01:07:50.934" v="388" actId="478"/>
          <ac:spMkLst>
            <pc:docMk/>
            <pc:sldMk cId="356235252" sldId="259"/>
            <ac:spMk id="3292" creationId="{E9067147-72DF-606E-C0ED-1B3F69314058}"/>
          </ac:spMkLst>
        </pc:spChg>
        <pc:spChg chg="del">
          <ac:chgData name="Dhanshri More" userId="a64bf1da-e448-4e14-b839-a80f8fd87c7b" providerId="ADAL" clId="{88E648DB-A348-44D6-BD4E-7419AF1D1D20}" dt="2025-05-07T01:07:50.934" v="388" actId="478"/>
          <ac:spMkLst>
            <pc:docMk/>
            <pc:sldMk cId="356235252" sldId="259"/>
            <ac:spMk id="3296" creationId="{E7545EC1-35D3-6C1B-1602-01C22AB12A39}"/>
          </ac:spMkLst>
        </pc:spChg>
        <pc:spChg chg="add mod">
          <ac:chgData name="Dhanshri More" userId="a64bf1da-e448-4e14-b839-a80f8fd87c7b" providerId="ADAL" clId="{88E648DB-A348-44D6-BD4E-7419AF1D1D20}" dt="2025-05-07T01:11:31.683" v="416"/>
          <ac:spMkLst>
            <pc:docMk/>
            <pc:sldMk cId="356235252" sldId="259"/>
            <ac:spMk id="3297" creationId="{C3723BBA-22B0-1F20-058F-A5656C412EEC}"/>
          </ac:spMkLst>
        </pc:spChg>
        <pc:spChg chg="add mod">
          <ac:chgData name="Dhanshri More" userId="a64bf1da-e448-4e14-b839-a80f8fd87c7b" providerId="ADAL" clId="{88E648DB-A348-44D6-BD4E-7419AF1D1D20}" dt="2025-05-07T01:11:31.683" v="416"/>
          <ac:spMkLst>
            <pc:docMk/>
            <pc:sldMk cId="356235252" sldId="259"/>
            <ac:spMk id="3300" creationId="{72178F56-C67C-C8AD-AE99-FC4C3A73FC03}"/>
          </ac:spMkLst>
        </pc:spChg>
        <pc:spChg chg="add mod">
          <ac:chgData name="Dhanshri More" userId="a64bf1da-e448-4e14-b839-a80f8fd87c7b" providerId="ADAL" clId="{88E648DB-A348-44D6-BD4E-7419AF1D1D20}" dt="2025-05-07T01:11:31.683" v="416"/>
          <ac:spMkLst>
            <pc:docMk/>
            <pc:sldMk cId="356235252" sldId="259"/>
            <ac:spMk id="3301" creationId="{91071DB8-5B1D-A26C-C949-E506D18273F8}"/>
          </ac:spMkLst>
        </pc:spChg>
        <pc:spChg chg="add mod">
          <ac:chgData name="Dhanshri More" userId="a64bf1da-e448-4e14-b839-a80f8fd87c7b" providerId="ADAL" clId="{88E648DB-A348-44D6-BD4E-7419AF1D1D20}" dt="2025-05-07T01:11:31.683" v="416"/>
          <ac:spMkLst>
            <pc:docMk/>
            <pc:sldMk cId="356235252" sldId="259"/>
            <ac:spMk id="3302" creationId="{E6DAAC6F-4A82-5216-2003-055ACF47D918}"/>
          </ac:spMkLst>
        </pc:spChg>
        <pc:spChg chg="add mod">
          <ac:chgData name="Dhanshri More" userId="a64bf1da-e448-4e14-b839-a80f8fd87c7b" providerId="ADAL" clId="{88E648DB-A348-44D6-BD4E-7419AF1D1D20}" dt="2025-05-07T01:13:59.470" v="434" actId="1076"/>
          <ac:spMkLst>
            <pc:docMk/>
            <pc:sldMk cId="356235252" sldId="259"/>
            <ac:spMk id="3303" creationId="{634DB1F9-6004-2349-005C-AB06EFDE7E89}"/>
          </ac:spMkLst>
        </pc:spChg>
        <pc:spChg chg="add mod">
          <ac:chgData name="Dhanshri More" userId="a64bf1da-e448-4e14-b839-a80f8fd87c7b" providerId="ADAL" clId="{88E648DB-A348-44D6-BD4E-7419AF1D1D20}" dt="2025-05-07T02:50:00.573" v="545" actId="122"/>
          <ac:spMkLst>
            <pc:docMk/>
            <pc:sldMk cId="356235252" sldId="259"/>
            <ac:spMk id="3307" creationId="{612BEB77-C44E-A687-6A70-D196901F3A9A}"/>
          </ac:spMkLst>
        </pc:spChg>
        <pc:spChg chg="del">
          <ac:chgData name="Dhanshri More" userId="a64bf1da-e448-4e14-b839-a80f8fd87c7b" providerId="ADAL" clId="{88E648DB-A348-44D6-BD4E-7419AF1D1D20}" dt="2025-05-07T01:07:50.934" v="388" actId="478"/>
          <ac:spMkLst>
            <pc:docMk/>
            <pc:sldMk cId="356235252" sldId="259"/>
            <ac:spMk id="3314" creationId="{46C0702A-74BE-DE7D-C3F9-8B1CBCC81AB8}"/>
          </ac:spMkLst>
        </pc:spChg>
        <pc:spChg chg="mod">
          <ac:chgData name="Dhanshri More" userId="a64bf1da-e448-4e14-b839-a80f8fd87c7b" providerId="ADAL" clId="{88E648DB-A348-44D6-BD4E-7419AF1D1D20}" dt="2025-05-07T01:22:49.312" v="504"/>
          <ac:spMkLst>
            <pc:docMk/>
            <pc:sldMk cId="356235252" sldId="259"/>
            <ac:spMk id="3317" creationId="{BF4E9E76-66C8-4EE5-7CA9-0A66AFBD4A93}"/>
          </ac:spMkLst>
        </pc:spChg>
        <pc:spChg chg="mod">
          <ac:chgData name="Dhanshri More" userId="a64bf1da-e448-4e14-b839-a80f8fd87c7b" providerId="ADAL" clId="{88E648DB-A348-44D6-BD4E-7419AF1D1D20}" dt="2025-05-07T01:22:49.312" v="504"/>
          <ac:spMkLst>
            <pc:docMk/>
            <pc:sldMk cId="356235252" sldId="259"/>
            <ac:spMk id="3327" creationId="{6C9A52CA-CCD6-2CE3-C47C-8DE4B27DF4E0}"/>
          </ac:spMkLst>
        </pc:spChg>
        <pc:spChg chg="mod">
          <ac:chgData name="Dhanshri More" userId="a64bf1da-e448-4e14-b839-a80f8fd87c7b" providerId="ADAL" clId="{88E648DB-A348-44D6-BD4E-7419AF1D1D20}" dt="2025-05-07T01:22:49.312" v="504"/>
          <ac:spMkLst>
            <pc:docMk/>
            <pc:sldMk cId="356235252" sldId="259"/>
            <ac:spMk id="3328" creationId="{72113C51-29E7-B289-38F7-4831A410CC42}"/>
          </ac:spMkLst>
        </pc:spChg>
        <pc:spChg chg="mod">
          <ac:chgData name="Dhanshri More" userId="a64bf1da-e448-4e14-b839-a80f8fd87c7b" providerId="ADAL" clId="{88E648DB-A348-44D6-BD4E-7419AF1D1D20}" dt="2025-05-07T01:22:53.327" v="507" actId="20577"/>
          <ac:spMkLst>
            <pc:docMk/>
            <pc:sldMk cId="356235252" sldId="259"/>
            <ac:spMk id="3330" creationId="{0E60551D-E563-1A5D-7238-79313D77DB46}"/>
          </ac:spMkLst>
        </pc:spChg>
        <pc:spChg chg="add mod">
          <ac:chgData name="Dhanshri More" userId="a64bf1da-e448-4e14-b839-a80f8fd87c7b" providerId="ADAL" clId="{88E648DB-A348-44D6-BD4E-7419AF1D1D20}" dt="2025-05-07T02:50:56.108" v="548" actId="14100"/>
          <ac:spMkLst>
            <pc:docMk/>
            <pc:sldMk cId="356235252" sldId="259"/>
            <ac:spMk id="3343" creationId="{7D5ACE9E-26F9-6095-85DC-80DF12549C68}"/>
          </ac:spMkLst>
        </pc:spChg>
        <pc:spChg chg="add del mod">
          <ac:chgData name="Dhanshri More" userId="a64bf1da-e448-4e14-b839-a80f8fd87c7b" providerId="ADAL" clId="{88E648DB-A348-44D6-BD4E-7419AF1D1D20}" dt="2025-05-07T04:42:01.699" v="550" actId="478"/>
          <ac:spMkLst>
            <pc:docMk/>
            <pc:sldMk cId="356235252" sldId="259"/>
            <ac:spMk id="3344" creationId="{C931EA43-7A25-03F1-68FF-0273A60F7AE5}"/>
          </ac:spMkLst>
        </pc:spChg>
        <pc:grpChg chg="mod">
          <ac:chgData name="Dhanshri More" userId="a64bf1da-e448-4e14-b839-a80f8fd87c7b" providerId="ADAL" clId="{88E648DB-A348-44D6-BD4E-7419AF1D1D20}" dt="2025-05-07T01:08:59.518" v="394" actId="1076"/>
          <ac:grpSpMkLst>
            <pc:docMk/>
            <pc:sldMk cId="356235252" sldId="259"/>
            <ac:grpSpMk id="31" creationId="{5D533027-9A69-3966-3B60-A0D2E53F78D6}"/>
          </ac:grpSpMkLst>
        </pc:grpChg>
        <pc:grpChg chg="mod">
          <ac:chgData name="Dhanshri More" userId="a64bf1da-e448-4e14-b839-a80f8fd87c7b" providerId="ADAL" clId="{88E648DB-A348-44D6-BD4E-7419AF1D1D20}" dt="2025-05-07T01:08:59.518" v="394" actId="1076"/>
          <ac:grpSpMkLst>
            <pc:docMk/>
            <pc:sldMk cId="356235252" sldId="259"/>
            <ac:grpSpMk id="40" creationId="{E2CD34A0-42CB-B53C-1815-049779DCDED3}"/>
          </ac:grpSpMkLst>
        </pc:grpChg>
        <pc:grpChg chg="mod">
          <ac:chgData name="Dhanshri More" userId="a64bf1da-e448-4e14-b839-a80f8fd87c7b" providerId="ADAL" clId="{88E648DB-A348-44D6-BD4E-7419AF1D1D20}" dt="2025-05-07T01:08:40.771" v="392" actId="1076"/>
          <ac:grpSpMkLst>
            <pc:docMk/>
            <pc:sldMk cId="356235252" sldId="259"/>
            <ac:grpSpMk id="50" creationId="{80BFF18C-3FDA-CF5B-28E5-F65C439202E6}"/>
          </ac:grpSpMkLst>
        </pc:grpChg>
        <pc:grpChg chg="mod">
          <ac:chgData name="Dhanshri More" userId="a64bf1da-e448-4e14-b839-a80f8fd87c7b" providerId="ADAL" clId="{88E648DB-A348-44D6-BD4E-7419AF1D1D20}" dt="2025-05-07T01:08:40.771" v="392" actId="1076"/>
          <ac:grpSpMkLst>
            <pc:docMk/>
            <pc:sldMk cId="356235252" sldId="259"/>
            <ac:grpSpMk id="52" creationId="{C43C20BD-1358-CD59-89A6-29658439397F}"/>
          </ac:grpSpMkLst>
        </pc:grpChg>
        <pc:grpChg chg="add mod">
          <ac:chgData name="Dhanshri More" userId="a64bf1da-e448-4e14-b839-a80f8fd87c7b" providerId="ADAL" clId="{88E648DB-A348-44D6-BD4E-7419AF1D1D20}" dt="2025-05-07T01:20:58.500" v="481" actId="1076"/>
          <ac:grpSpMkLst>
            <pc:docMk/>
            <pc:sldMk cId="356235252" sldId="259"/>
            <ac:grpSpMk id="3276" creationId="{03656A05-588E-3E70-4CA7-A4B9AE366FD7}"/>
          </ac:grpSpMkLst>
        </pc:grpChg>
        <pc:grpChg chg="mod">
          <ac:chgData name="Dhanshri More" userId="a64bf1da-e448-4e14-b839-a80f8fd87c7b" providerId="ADAL" clId="{88E648DB-A348-44D6-BD4E-7419AF1D1D20}" dt="2025-05-07T01:20:58.500" v="481" actId="1076"/>
          <ac:grpSpMkLst>
            <pc:docMk/>
            <pc:sldMk cId="356235252" sldId="259"/>
            <ac:grpSpMk id="3278" creationId="{1E1BB9E7-6344-D555-9EB0-99BF6790BAAE}"/>
          </ac:grpSpMkLst>
        </pc:grpChg>
        <pc:grpChg chg="add mod ord">
          <ac:chgData name="Dhanshri More" userId="a64bf1da-e448-4e14-b839-a80f8fd87c7b" providerId="ADAL" clId="{88E648DB-A348-44D6-BD4E-7419AF1D1D20}" dt="2025-05-07T01:12:48.726" v="426" actId="1076"/>
          <ac:grpSpMkLst>
            <pc:docMk/>
            <pc:sldMk cId="356235252" sldId="259"/>
            <ac:grpSpMk id="3289" creationId="{B65F17B5-F444-C3E2-49DB-5AF4B1153095}"/>
          </ac:grpSpMkLst>
        </pc:grpChg>
        <pc:grpChg chg="add mod">
          <ac:chgData name="Dhanshri More" userId="a64bf1da-e448-4e14-b839-a80f8fd87c7b" providerId="ADAL" clId="{88E648DB-A348-44D6-BD4E-7419AF1D1D20}" dt="2025-05-07T01:11:31.683" v="416"/>
          <ac:grpSpMkLst>
            <pc:docMk/>
            <pc:sldMk cId="356235252" sldId="259"/>
            <ac:grpSpMk id="3299" creationId="{0A89EA45-A8BB-80F0-C4EC-11CE29430E3A}"/>
          </ac:grpSpMkLst>
        </pc:grpChg>
        <pc:grpChg chg="add mod">
          <ac:chgData name="Dhanshri More" userId="a64bf1da-e448-4e14-b839-a80f8fd87c7b" providerId="ADAL" clId="{88E648DB-A348-44D6-BD4E-7419AF1D1D20}" dt="2025-05-07T02:48:22.286" v="518"/>
          <ac:grpSpMkLst>
            <pc:docMk/>
            <pc:sldMk cId="356235252" sldId="259"/>
            <ac:grpSpMk id="3311" creationId="{364B6A51-14EF-3EE0-8822-2316D80D1BD5}"/>
          </ac:grpSpMkLst>
        </pc:grpChg>
        <pc:grpChg chg="add mod">
          <ac:chgData name="Dhanshri More" userId="a64bf1da-e448-4e14-b839-a80f8fd87c7b" providerId="ADAL" clId="{88E648DB-A348-44D6-BD4E-7419AF1D1D20}" dt="2025-05-07T01:22:49.312" v="504"/>
          <ac:grpSpMkLst>
            <pc:docMk/>
            <pc:sldMk cId="356235252" sldId="259"/>
            <ac:grpSpMk id="3312" creationId="{2B441E5D-2539-07BB-A34E-E08982E2CEE8}"/>
          </ac:grpSpMkLst>
        </pc:grpChg>
        <pc:grpChg chg="mod">
          <ac:chgData name="Dhanshri More" userId="a64bf1da-e448-4e14-b839-a80f8fd87c7b" providerId="ADAL" clId="{88E648DB-A348-44D6-BD4E-7419AF1D1D20}" dt="2025-05-07T01:22:49.312" v="504"/>
          <ac:grpSpMkLst>
            <pc:docMk/>
            <pc:sldMk cId="356235252" sldId="259"/>
            <ac:grpSpMk id="3318" creationId="{EED97946-6DB9-292F-31B9-613FBF94A473}"/>
          </ac:grpSpMkLst>
        </pc:grpChg>
        <pc:picChg chg="mod">
          <ac:chgData name="Dhanshri More" userId="a64bf1da-e448-4e14-b839-a80f8fd87c7b" providerId="ADAL" clId="{88E648DB-A348-44D6-BD4E-7419AF1D1D20}" dt="2025-05-07T01:08:59.518" v="394" actId="1076"/>
          <ac:picMkLst>
            <pc:docMk/>
            <pc:sldMk cId="356235252" sldId="259"/>
            <ac:picMk id="42" creationId="{6646326B-F4FC-2317-5CCC-1341F8A79CBE}"/>
          </ac:picMkLst>
        </pc:picChg>
        <pc:picChg chg="mod">
          <ac:chgData name="Dhanshri More" userId="a64bf1da-e448-4e14-b839-a80f8fd87c7b" providerId="ADAL" clId="{88E648DB-A348-44D6-BD4E-7419AF1D1D20}" dt="2025-05-07T01:08:40.771" v="392" actId="1076"/>
          <ac:picMkLst>
            <pc:docMk/>
            <pc:sldMk cId="356235252" sldId="259"/>
            <ac:picMk id="53" creationId="{03A6FCC8-C81A-05A6-D39A-91258C9F0274}"/>
          </ac:picMkLst>
        </pc:picChg>
        <pc:picChg chg="add del mod">
          <ac:chgData name="Dhanshri More" userId="a64bf1da-e448-4e14-b839-a80f8fd87c7b" providerId="ADAL" clId="{88E648DB-A348-44D6-BD4E-7419AF1D1D20}" dt="2025-05-07T01:13:34.701" v="429" actId="478"/>
          <ac:picMkLst>
            <pc:docMk/>
            <pc:sldMk cId="356235252" sldId="259"/>
            <ac:picMk id="2050" creationId="{5384C60D-A727-67F4-D3F9-40ADA9ABFBD3}"/>
          </ac:picMkLst>
        </pc:picChg>
        <pc:picChg chg="add mod">
          <ac:chgData name="Dhanshri More" userId="a64bf1da-e448-4e14-b839-a80f8fd87c7b" providerId="ADAL" clId="{88E648DB-A348-44D6-BD4E-7419AF1D1D20}" dt="2025-05-07T01:14:03.806" v="435" actId="1076"/>
          <ac:picMkLst>
            <pc:docMk/>
            <pc:sldMk cId="356235252" sldId="259"/>
            <ac:picMk id="2052" creationId="{49D11B72-53D6-75F1-1745-8DE8BB87DFD4}"/>
          </ac:picMkLst>
        </pc:picChg>
        <pc:picChg chg="mod">
          <ac:chgData name="Dhanshri More" userId="a64bf1da-e448-4e14-b839-a80f8fd87c7b" providerId="ADAL" clId="{88E648DB-A348-44D6-BD4E-7419AF1D1D20}" dt="2025-05-07T01:08:40.771" v="392" actId="1076"/>
          <ac:picMkLst>
            <pc:docMk/>
            <pc:sldMk cId="356235252" sldId="259"/>
            <ac:picMk id="3275" creationId="{F66E3480-8892-5709-B00A-FD1ECEA42A6C}"/>
          </ac:picMkLst>
        </pc:picChg>
        <pc:picChg chg="mod">
          <ac:chgData name="Dhanshri More" userId="a64bf1da-e448-4e14-b839-a80f8fd87c7b" providerId="ADAL" clId="{88E648DB-A348-44D6-BD4E-7419AF1D1D20}" dt="2025-05-07T01:20:58.500" v="481" actId="1076"/>
          <ac:picMkLst>
            <pc:docMk/>
            <pc:sldMk cId="356235252" sldId="259"/>
            <ac:picMk id="3279" creationId="{15F1A952-69C5-54D2-945D-172267BB606F}"/>
          </ac:picMkLst>
        </pc:picChg>
        <pc:picChg chg="mod">
          <ac:chgData name="Dhanshri More" userId="a64bf1da-e448-4e14-b839-a80f8fd87c7b" providerId="ADAL" clId="{88E648DB-A348-44D6-BD4E-7419AF1D1D20}" dt="2025-05-07T01:20:58.500" v="481" actId="1076"/>
          <ac:picMkLst>
            <pc:docMk/>
            <pc:sldMk cId="356235252" sldId="259"/>
            <ac:picMk id="3288" creationId="{6C51A4AF-F296-B9CA-FED4-849BD8E26C16}"/>
          </ac:picMkLst>
        </pc:picChg>
        <pc:picChg chg="add mod">
          <ac:chgData name="Dhanshri More" userId="a64bf1da-e448-4e14-b839-a80f8fd87c7b" providerId="ADAL" clId="{88E648DB-A348-44D6-BD4E-7419AF1D1D20}" dt="2025-05-07T02:48:22.286" v="518"/>
          <ac:picMkLst>
            <pc:docMk/>
            <pc:sldMk cId="356235252" sldId="259"/>
            <ac:picMk id="3306" creationId="{B90F9316-EA70-419C-D029-2AA99A93928C}"/>
          </ac:picMkLst>
        </pc:picChg>
        <pc:picChg chg="add mod">
          <ac:chgData name="Dhanshri More" userId="a64bf1da-e448-4e14-b839-a80f8fd87c7b" providerId="ADAL" clId="{88E648DB-A348-44D6-BD4E-7419AF1D1D20}" dt="2025-05-07T01:21:06.041" v="483" actId="14100"/>
          <ac:picMkLst>
            <pc:docMk/>
            <pc:sldMk cId="356235252" sldId="259"/>
            <ac:picMk id="3310" creationId="{23AFD87F-FC35-D128-FA6A-CE6A24887551}"/>
          </ac:picMkLst>
        </pc:picChg>
        <pc:picChg chg="mod">
          <ac:chgData name="Dhanshri More" userId="a64bf1da-e448-4e14-b839-a80f8fd87c7b" providerId="ADAL" clId="{88E648DB-A348-44D6-BD4E-7419AF1D1D20}" dt="2025-05-07T01:22:49.312" v="504"/>
          <ac:picMkLst>
            <pc:docMk/>
            <pc:sldMk cId="356235252" sldId="259"/>
            <ac:picMk id="3322" creationId="{6724C8C8-DF7C-BBCF-C0B7-FF4AEC6025BB}"/>
          </ac:picMkLst>
        </pc:picChg>
        <pc:picChg chg="mod">
          <ac:chgData name="Dhanshri More" userId="a64bf1da-e448-4e14-b839-a80f8fd87c7b" providerId="ADAL" clId="{88E648DB-A348-44D6-BD4E-7419AF1D1D20}" dt="2025-05-07T01:22:49.312" v="504"/>
          <ac:picMkLst>
            <pc:docMk/>
            <pc:sldMk cId="356235252" sldId="259"/>
            <ac:picMk id="3331" creationId="{47DCD089-774D-B770-D569-534E42DBF34F}"/>
          </ac:picMkLst>
        </pc:picChg>
        <pc:cxnChg chg="mod">
          <ac:chgData name="Dhanshri More" userId="a64bf1da-e448-4e14-b839-a80f8fd87c7b" providerId="ADAL" clId="{88E648DB-A348-44D6-BD4E-7419AF1D1D20}" dt="2025-05-07T01:09:03.841" v="395" actId="1076"/>
          <ac:cxnSpMkLst>
            <pc:docMk/>
            <pc:sldMk cId="356235252" sldId="259"/>
            <ac:cxnSpMk id="24" creationId="{A4733A7A-DBD2-B5B2-95B0-32731AC3D0FA}"/>
          </ac:cxnSpMkLst>
        </pc:cxnChg>
        <pc:cxnChg chg="add del mod">
          <ac:chgData name="Dhanshri More" userId="a64bf1da-e448-4e14-b839-a80f8fd87c7b" providerId="ADAL" clId="{88E648DB-A348-44D6-BD4E-7419AF1D1D20}" dt="2025-05-07T01:24:20.770" v="514" actId="11529"/>
          <ac:cxnSpMkLst>
            <pc:docMk/>
            <pc:sldMk cId="356235252" sldId="259"/>
            <ac:cxnSpMk id="3336" creationId="{D4BBA86D-436E-D0FF-8A0C-BC2AD06EE37A}"/>
          </ac:cxnSpMkLst>
        </pc:cxnChg>
        <pc:cxnChg chg="add mod">
          <ac:chgData name="Dhanshri More" userId="a64bf1da-e448-4e14-b839-a80f8fd87c7b" providerId="ADAL" clId="{88E648DB-A348-44D6-BD4E-7419AF1D1D20}" dt="2025-05-07T01:24:19.502" v="512" actId="14100"/>
          <ac:cxnSpMkLst>
            <pc:docMk/>
            <pc:sldMk cId="356235252" sldId="259"/>
            <ac:cxnSpMk id="3337" creationId="{B2B76657-0E7F-DE0F-B733-1C6808CF9E1D}"/>
          </ac:cxnSpMkLst>
        </pc:cxnChg>
        <pc:cxnChg chg="add mod">
          <ac:chgData name="Dhanshri More" userId="a64bf1da-e448-4e14-b839-a80f8fd87c7b" providerId="ADAL" clId="{88E648DB-A348-44D6-BD4E-7419AF1D1D20}" dt="2025-05-07T01:24:55.266" v="517" actId="14100"/>
          <ac:cxnSpMkLst>
            <pc:docMk/>
            <pc:sldMk cId="356235252" sldId="259"/>
            <ac:cxnSpMk id="3341" creationId="{9471ED5E-4DCE-EC85-3E2C-D45E26F5974C}"/>
          </ac:cxnSpMkLst>
        </pc:cxnChg>
      </pc:sldChg>
      <pc:sldChg chg="del">
        <pc:chgData name="Dhanshri More" userId="a64bf1da-e448-4e14-b839-a80f8fd87c7b" providerId="ADAL" clId="{88E648DB-A348-44D6-BD4E-7419AF1D1D20}" dt="2025-05-07T00:46:49.793" v="214" actId="47"/>
        <pc:sldMkLst>
          <pc:docMk/>
          <pc:sldMk cId="3503689768" sldId="259"/>
        </pc:sldMkLst>
      </pc:sldChg>
      <pc:sldChg chg="del">
        <pc:chgData name="Dhanshri More" userId="a64bf1da-e448-4e14-b839-a80f8fd87c7b" providerId="ADAL" clId="{88E648DB-A348-44D6-BD4E-7419AF1D1D20}" dt="2025-05-07T00:46:49.793" v="214" actId="47"/>
        <pc:sldMkLst>
          <pc:docMk/>
          <pc:sldMk cId="858178800" sldId="260"/>
        </pc:sldMkLst>
      </pc:sldChg>
      <pc:sldChg chg="add del">
        <pc:chgData name="Dhanshri More" userId="a64bf1da-e448-4e14-b839-a80f8fd87c7b" providerId="ADAL" clId="{88E648DB-A348-44D6-BD4E-7419AF1D1D20}" dt="2025-05-07T17:28:25.669" v="808" actId="47"/>
        <pc:sldMkLst>
          <pc:docMk/>
          <pc:sldMk cId="2223685345" sldId="260"/>
        </pc:sldMkLst>
      </pc:sldChg>
      <pc:sldChg chg="del">
        <pc:chgData name="Dhanshri More" userId="a64bf1da-e448-4e14-b839-a80f8fd87c7b" providerId="ADAL" clId="{88E648DB-A348-44D6-BD4E-7419AF1D1D20}" dt="2025-05-07T00:46:49.793" v="214" actId="47"/>
        <pc:sldMkLst>
          <pc:docMk/>
          <pc:sldMk cId="2056146700" sldId="261"/>
        </pc:sldMkLst>
      </pc:sldChg>
      <pc:sldChg chg="add del">
        <pc:chgData name="Dhanshri More" userId="a64bf1da-e448-4e14-b839-a80f8fd87c7b" providerId="ADAL" clId="{88E648DB-A348-44D6-BD4E-7419AF1D1D20}" dt="2025-05-07T06:24:15.718" v="560" actId="47"/>
        <pc:sldMkLst>
          <pc:docMk/>
          <pc:sldMk cId="3860455446" sldId="262"/>
        </pc:sldMkLst>
      </pc:sldChg>
      <pc:sldChg chg="del">
        <pc:chgData name="Dhanshri More" userId="a64bf1da-e448-4e14-b839-a80f8fd87c7b" providerId="ADAL" clId="{88E648DB-A348-44D6-BD4E-7419AF1D1D20}" dt="2025-05-07T06:23:49.512" v="554" actId="47"/>
        <pc:sldMkLst>
          <pc:docMk/>
          <pc:sldMk cId="1813540515" sldId="263"/>
        </pc:sldMkLst>
      </pc:sldChg>
      <pc:sldChg chg="del">
        <pc:chgData name="Dhanshri More" userId="a64bf1da-e448-4e14-b839-a80f8fd87c7b" providerId="ADAL" clId="{88E648DB-A348-44D6-BD4E-7419AF1D1D20}" dt="2025-05-07T06:23:57.546" v="556" actId="47"/>
        <pc:sldMkLst>
          <pc:docMk/>
          <pc:sldMk cId="2677300000" sldId="264"/>
        </pc:sldMkLst>
      </pc:sldChg>
      <pc:sldChg chg="del">
        <pc:chgData name="Dhanshri More" userId="a64bf1da-e448-4e14-b839-a80f8fd87c7b" providerId="ADAL" clId="{88E648DB-A348-44D6-BD4E-7419AF1D1D20}" dt="2025-05-07T06:23:54.393" v="555" actId="47"/>
        <pc:sldMkLst>
          <pc:docMk/>
          <pc:sldMk cId="2675499790" sldId="265"/>
        </pc:sldMkLst>
      </pc:sldChg>
      <pc:sldChg chg="del">
        <pc:chgData name="Dhanshri More" userId="a64bf1da-e448-4e14-b839-a80f8fd87c7b" providerId="ADAL" clId="{88E648DB-A348-44D6-BD4E-7419AF1D1D20}" dt="2025-05-07T06:23:54.393" v="555" actId="47"/>
        <pc:sldMkLst>
          <pc:docMk/>
          <pc:sldMk cId="2579599253" sldId="266"/>
        </pc:sldMkLst>
      </pc:sldChg>
      <pc:sldChg chg="addSp delSp modSp add del mod">
        <pc:chgData name="Dhanshri More" userId="a64bf1da-e448-4e14-b839-a80f8fd87c7b" providerId="ADAL" clId="{88E648DB-A348-44D6-BD4E-7419AF1D1D20}" dt="2025-05-07T15:11:06.953" v="673" actId="47"/>
        <pc:sldMkLst>
          <pc:docMk/>
          <pc:sldMk cId="2732100071" sldId="267"/>
        </pc:sldMkLst>
        <pc:spChg chg="topLvl">
          <ac:chgData name="Dhanshri More" userId="a64bf1da-e448-4e14-b839-a80f8fd87c7b" providerId="ADAL" clId="{88E648DB-A348-44D6-BD4E-7419AF1D1D20}" dt="2025-05-06T23:17:07.722" v="20" actId="478"/>
          <ac:spMkLst>
            <pc:docMk/>
            <pc:sldMk cId="2732100071" sldId="267"/>
            <ac:spMk id="67" creationId="{0EB4AED1-BDAE-D989-1208-3BA327EA0EFB}"/>
          </ac:spMkLst>
        </pc:spChg>
        <pc:spChg chg="del">
          <ac:chgData name="Dhanshri More" userId="a64bf1da-e448-4e14-b839-a80f8fd87c7b" providerId="ADAL" clId="{88E648DB-A348-44D6-BD4E-7419AF1D1D20}" dt="2025-05-06T23:16:52.621" v="17" actId="478"/>
          <ac:spMkLst>
            <pc:docMk/>
            <pc:sldMk cId="2732100071" sldId="267"/>
            <ac:spMk id="69" creationId="{9D68937D-AE30-B7B6-4BEB-9BE85EAA87A3}"/>
          </ac:spMkLst>
        </pc:spChg>
        <pc:spChg chg="del">
          <ac:chgData name="Dhanshri More" userId="a64bf1da-e448-4e14-b839-a80f8fd87c7b" providerId="ADAL" clId="{88E648DB-A348-44D6-BD4E-7419AF1D1D20}" dt="2025-05-06T23:16:56.461" v="18" actId="478"/>
          <ac:spMkLst>
            <pc:docMk/>
            <pc:sldMk cId="2732100071" sldId="267"/>
            <ac:spMk id="70" creationId="{42E0EB78-D95A-B079-DE96-14C46E0B8447}"/>
          </ac:spMkLst>
        </pc:spChg>
        <pc:spChg chg="del mod topLvl">
          <ac:chgData name="Dhanshri More" userId="a64bf1da-e448-4e14-b839-a80f8fd87c7b" providerId="ADAL" clId="{88E648DB-A348-44D6-BD4E-7419AF1D1D20}" dt="2025-05-06T23:17:07.722" v="20" actId="478"/>
          <ac:spMkLst>
            <pc:docMk/>
            <pc:sldMk cId="2732100071" sldId="267"/>
            <ac:spMk id="71" creationId="{8C83B0AF-C708-3626-6333-B39BF24A6DB1}"/>
          </ac:spMkLst>
        </pc:spChg>
        <pc:spChg chg="del">
          <ac:chgData name="Dhanshri More" userId="a64bf1da-e448-4e14-b839-a80f8fd87c7b" providerId="ADAL" clId="{88E648DB-A348-44D6-BD4E-7419AF1D1D20}" dt="2025-05-06T23:17:11.509" v="21" actId="478"/>
          <ac:spMkLst>
            <pc:docMk/>
            <pc:sldMk cId="2732100071" sldId="267"/>
            <ac:spMk id="72" creationId="{CE90F906-2210-D8AA-6619-4D130EE04107}"/>
          </ac:spMkLst>
        </pc:spChg>
        <pc:spChg chg="del">
          <ac:chgData name="Dhanshri More" userId="a64bf1da-e448-4e14-b839-a80f8fd87c7b" providerId="ADAL" clId="{88E648DB-A348-44D6-BD4E-7419AF1D1D20}" dt="2025-05-06T23:16:45.585" v="16" actId="478"/>
          <ac:spMkLst>
            <pc:docMk/>
            <pc:sldMk cId="2732100071" sldId="267"/>
            <ac:spMk id="73" creationId="{A7EEA1BC-19AB-DA2F-2879-2387D8529DAA}"/>
          </ac:spMkLst>
        </pc:spChg>
        <pc:spChg chg="mod">
          <ac:chgData name="Dhanshri More" userId="a64bf1da-e448-4e14-b839-a80f8fd87c7b" providerId="ADAL" clId="{88E648DB-A348-44D6-BD4E-7419AF1D1D20}" dt="2025-05-06T23:20:32.024" v="77" actId="1076"/>
          <ac:spMkLst>
            <pc:docMk/>
            <pc:sldMk cId="2732100071" sldId="267"/>
            <ac:spMk id="75" creationId="{4B835042-1AB6-ACB0-6E28-1F8B81806317}"/>
          </ac:spMkLst>
        </pc:spChg>
        <pc:spChg chg="mod">
          <ac:chgData name="Dhanshri More" userId="a64bf1da-e448-4e14-b839-a80f8fd87c7b" providerId="ADAL" clId="{88E648DB-A348-44D6-BD4E-7419AF1D1D20}" dt="2025-05-06T23:20:40.285" v="78" actId="1076"/>
          <ac:spMkLst>
            <pc:docMk/>
            <pc:sldMk cId="2732100071" sldId="267"/>
            <ac:spMk id="77" creationId="{B8659903-324C-3769-9010-0EBBC44939DC}"/>
          </ac:spMkLst>
        </pc:spChg>
        <pc:grpChg chg="add del">
          <ac:chgData name="Dhanshri More" userId="a64bf1da-e448-4e14-b839-a80f8fd87c7b" providerId="ADAL" clId="{88E648DB-A348-44D6-BD4E-7419AF1D1D20}" dt="2025-05-06T23:17:07.722" v="20" actId="478"/>
          <ac:grpSpMkLst>
            <pc:docMk/>
            <pc:sldMk cId="2732100071" sldId="267"/>
            <ac:grpSpMk id="66" creationId="{B73F1FC5-E0EE-F832-2130-0F9EF6FF9B54}"/>
          </ac:grpSpMkLst>
        </pc:grpChg>
        <pc:grpChg chg="del">
          <ac:chgData name="Dhanshri More" userId="a64bf1da-e448-4e14-b839-a80f8fd87c7b" providerId="ADAL" clId="{88E648DB-A348-44D6-BD4E-7419AF1D1D20}" dt="2025-05-06T23:16:56.461" v="18" actId="478"/>
          <ac:grpSpMkLst>
            <pc:docMk/>
            <pc:sldMk cId="2732100071" sldId="267"/>
            <ac:grpSpMk id="68" creationId="{D17DF36C-910E-3F3B-876C-BBAB9211B49D}"/>
          </ac:grpSpMkLst>
        </pc:grpChg>
        <pc:picChg chg="add del mod">
          <ac:chgData name="Dhanshri More" userId="a64bf1da-e448-4e14-b839-a80f8fd87c7b" providerId="ADAL" clId="{88E648DB-A348-44D6-BD4E-7419AF1D1D20}" dt="2025-05-06T23:19:26.609" v="60" actId="478"/>
          <ac:picMkLst>
            <pc:docMk/>
            <pc:sldMk cId="2732100071" sldId="267"/>
            <ac:picMk id="76" creationId="{72144F75-BF80-229A-EF59-D97CCB4641A5}"/>
          </ac:picMkLst>
        </pc:picChg>
        <pc:picChg chg="add mod">
          <ac:chgData name="Dhanshri More" userId="a64bf1da-e448-4e14-b839-a80f8fd87c7b" providerId="ADAL" clId="{88E648DB-A348-44D6-BD4E-7419AF1D1D20}" dt="2025-05-06T23:20:15.507" v="71" actId="1038"/>
          <ac:picMkLst>
            <pc:docMk/>
            <pc:sldMk cId="2732100071" sldId="267"/>
            <ac:picMk id="79" creationId="{591E5DFD-CD73-227D-BC72-8B27B0965792}"/>
          </ac:picMkLst>
        </pc:picChg>
      </pc:sldChg>
      <pc:sldChg chg="addSp delSp modSp add mod ord delAnim modAnim">
        <pc:chgData name="Dhanshri More" userId="a64bf1da-e448-4e14-b839-a80f8fd87c7b" providerId="ADAL" clId="{88E648DB-A348-44D6-BD4E-7419AF1D1D20}" dt="2025-05-07T00:32:19.050" v="167"/>
        <pc:sldMkLst>
          <pc:docMk/>
          <pc:sldMk cId="2646926166" sldId="268"/>
        </pc:sldMkLst>
        <pc:spChg chg="add del mod">
          <ac:chgData name="Dhanshri More" userId="a64bf1da-e448-4e14-b839-a80f8fd87c7b" providerId="ADAL" clId="{88E648DB-A348-44D6-BD4E-7419AF1D1D20}" dt="2025-05-07T00:25:02.829" v="85" actId="478"/>
          <ac:spMkLst>
            <pc:docMk/>
            <pc:sldMk cId="2646926166" sldId="268"/>
            <ac:spMk id="2" creationId="{EBC20AA2-1E6E-CA2B-23E1-6521B46F971B}"/>
          </ac:spMkLst>
        </pc:spChg>
        <pc:spChg chg="add del mod">
          <ac:chgData name="Dhanshri More" userId="a64bf1da-e448-4e14-b839-a80f8fd87c7b" providerId="ADAL" clId="{88E648DB-A348-44D6-BD4E-7419AF1D1D20}" dt="2025-05-07T00:25:32.102" v="90" actId="14100"/>
          <ac:spMkLst>
            <pc:docMk/>
            <pc:sldMk cId="2646926166" sldId="268"/>
            <ac:spMk id="67" creationId="{18600912-0885-2BA4-9016-3E7A625D6E64}"/>
          </ac:spMkLst>
        </pc:spChg>
        <pc:spChg chg="add mod">
          <ac:chgData name="Dhanshri More" userId="a64bf1da-e448-4e14-b839-a80f8fd87c7b" providerId="ADAL" clId="{88E648DB-A348-44D6-BD4E-7419AF1D1D20}" dt="2025-05-07T00:24:56.307" v="84" actId="207"/>
          <ac:spMkLst>
            <pc:docMk/>
            <pc:sldMk cId="2646926166" sldId="268"/>
            <ac:spMk id="69" creationId="{18768421-2DFA-7E80-1A7F-00F77ADAEFCC}"/>
          </ac:spMkLst>
        </pc:spChg>
        <pc:spChg chg="add mod">
          <ac:chgData name="Dhanshri More" userId="a64bf1da-e448-4e14-b839-a80f8fd87c7b" providerId="ADAL" clId="{88E648DB-A348-44D6-BD4E-7419AF1D1D20}" dt="2025-05-07T00:24:56.307" v="84" actId="207"/>
          <ac:spMkLst>
            <pc:docMk/>
            <pc:sldMk cId="2646926166" sldId="268"/>
            <ac:spMk id="73" creationId="{C1E1D3C0-A2A6-C7FF-B026-4D6E45600E1F}"/>
          </ac:spMkLst>
        </pc:spChg>
        <pc:spChg chg="del">
          <ac:chgData name="Dhanshri More" userId="a64bf1da-e448-4e14-b839-a80f8fd87c7b" providerId="ADAL" clId="{88E648DB-A348-44D6-BD4E-7419AF1D1D20}" dt="2025-05-07T00:24:21.796" v="82" actId="478"/>
          <ac:spMkLst>
            <pc:docMk/>
            <pc:sldMk cId="2646926166" sldId="268"/>
            <ac:spMk id="74" creationId="{1953C0CF-EE94-6B6E-3301-62B655092315}"/>
          </ac:spMkLst>
        </pc:spChg>
        <pc:spChg chg="del">
          <ac:chgData name="Dhanshri More" userId="a64bf1da-e448-4e14-b839-a80f8fd87c7b" providerId="ADAL" clId="{88E648DB-A348-44D6-BD4E-7419AF1D1D20}" dt="2025-05-07T00:24:05.213" v="81" actId="478"/>
          <ac:spMkLst>
            <pc:docMk/>
            <pc:sldMk cId="2646926166" sldId="268"/>
            <ac:spMk id="77" creationId="{9EADABE4-B5BB-BBA5-334B-3BE4EF233FCA}"/>
          </ac:spMkLst>
        </pc:spChg>
        <pc:spChg chg="add mod">
          <ac:chgData name="Dhanshri More" userId="a64bf1da-e448-4e14-b839-a80f8fd87c7b" providerId="ADAL" clId="{88E648DB-A348-44D6-BD4E-7419AF1D1D20}" dt="2025-05-07T00:24:56.307" v="84" actId="207"/>
          <ac:spMkLst>
            <pc:docMk/>
            <pc:sldMk cId="2646926166" sldId="268"/>
            <ac:spMk id="78" creationId="{83A2A804-1109-2D5A-1950-9B8C659D4DC7}"/>
          </ac:spMkLst>
        </pc:spChg>
        <pc:spChg chg="add mod">
          <ac:chgData name="Dhanshri More" userId="a64bf1da-e448-4e14-b839-a80f8fd87c7b" providerId="ADAL" clId="{88E648DB-A348-44D6-BD4E-7419AF1D1D20}" dt="2025-05-07T00:24:56.307" v="84" actId="207"/>
          <ac:spMkLst>
            <pc:docMk/>
            <pc:sldMk cId="2646926166" sldId="268"/>
            <ac:spMk id="81" creationId="{F10C6A1B-5DDC-D35C-16DD-77B84EC89485}"/>
          </ac:spMkLst>
        </pc:spChg>
        <pc:spChg chg="add mod">
          <ac:chgData name="Dhanshri More" userId="a64bf1da-e448-4e14-b839-a80f8fd87c7b" providerId="ADAL" clId="{88E648DB-A348-44D6-BD4E-7419AF1D1D20}" dt="2025-05-07T00:24:56.307" v="84" actId="207"/>
          <ac:spMkLst>
            <pc:docMk/>
            <pc:sldMk cId="2646926166" sldId="268"/>
            <ac:spMk id="83" creationId="{69A50D07-7615-0D05-3F32-4F5D8CF72AFF}"/>
          </ac:spMkLst>
        </pc:spChg>
        <pc:spChg chg="add mod">
          <ac:chgData name="Dhanshri More" userId="a64bf1da-e448-4e14-b839-a80f8fd87c7b" providerId="ADAL" clId="{88E648DB-A348-44D6-BD4E-7419AF1D1D20}" dt="2025-05-07T00:24:56.307" v="84" actId="207"/>
          <ac:spMkLst>
            <pc:docMk/>
            <pc:sldMk cId="2646926166" sldId="268"/>
            <ac:spMk id="84" creationId="{31879937-2580-91C9-290C-CFC494135DD0}"/>
          </ac:spMkLst>
        </pc:spChg>
        <pc:spChg chg="add mod">
          <ac:chgData name="Dhanshri More" userId="a64bf1da-e448-4e14-b839-a80f8fd87c7b" providerId="ADAL" clId="{88E648DB-A348-44D6-BD4E-7419AF1D1D20}" dt="2025-05-07T00:24:56.307" v="84" actId="207"/>
          <ac:spMkLst>
            <pc:docMk/>
            <pc:sldMk cId="2646926166" sldId="268"/>
            <ac:spMk id="85" creationId="{51618E49-D79A-D5EC-0523-44AF87508A78}"/>
          </ac:spMkLst>
        </pc:spChg>
        <pc:spChg chg="add mod">
          <ac:chgData name="Dhanshri More" userId="a64bf1da-e448-4e14-b839-a80f8fd87c7b" providerId="ADAL" clId="{88E648DB-A348-44D6-BD4E-7419AF1D1D20}" dt="2025-05-07T00:24:56.307" v="84" actId="207"/>
          <ac:spMkLst>
            <pc:docMk/>
            <pc:sldMk cId="2646926166" sldId="268"/>
            <ac:spMk id="86" creationId="{2FD69D36-185D-8C8E-C642-C1BE8AA3335B}"/>
          </ac:spMkLst>
        </pc:spChg>
        <pc:spChg chg="add mod">
          <ac:chgData name="Dhanshri More" userId="a64bf1da-e448-4e14-b839-a80f8fd87c7b" providerId="ADAL" clId="{88E648DB-A348-44D6-BD4E-7419AF1D1D20}" dt="2025-05-07T00:24:56.307" v="84" actId="207"/>
          <ac:spMkLst>
            <pc:docMk/>
            <pc:sldMk cId="2646926166" sldId="268"/>
            <ac:spMk id="89" creationId="{49B48E33-69F8-A774-87E0-4D964FF755ED}"/>
          </ac:spMkLst>
        </pc:spChg>
        <pc:picChg chg="del">
          <ac:chgData name="Dhanshri More" userId="a64bf1da-e448-4e14-b839-a80f8fd87c7b" providerId="ADAL" clId="{88E648DB-A348-44D6-BD4E-7419AF1D1D20}" dt="2025-05-07T00:24:01.691" v="80" actId="478"/>
          <ac:picMkLst>
            <pc:docMk/>
            <pc:sldMk cId="2646926166" sldId="268"/>
            <ac:picMk id="79" creationId="{2441FE8C-4EDA-EBB4-5531-D2D2F1FC0296}"/>
          </ac:picMkLst>
        </pc:picChg>
      </pc:sldChg>
      <pc:sldChg chg="addSp delSp modSp add mod delAnim modAnim">
        <pc:chgData name="Dhanshri More" userId="a64bf1da-e448-4e14-b839-a80f8fd87c7b" providerId="ADAL" clId="{88E648DB-A348-44D6-BD4E-7419AF1D1D20}" dt="2025-05-07T00:30:10.522" v="98"/>
        <pc:sldMkLst>
          <pc:docMk/>
          <pc:sldMk cId="1364166485" sldId="269"/>
        </pc:sldMkLst>
        <pc:spChg chg="add mod">
          <ac:chgData name="Dhanshri More" userId="a64bf1da-e448-4e14-b839-a80f8fd87c7b" providerId="ADAL" clId="{88E648DB-A348-44D6-BD4E-7419AF1D1D20}" dt="2025-05-07T00:30:10.522" v="98"/>
          <ac:spMkLst>
            <pc:docMk/>
            <pc:sldMk cId="1364166485" sldId="269"/>
            <ac:spMk id="2" creationId="{EBACE6F4-0F7A-CD89-E944-DB9A651544D2}"/>
          </ac:spMkLst>
        </pc:spChg>
        <pc:spChg chg="del">
          <ac:chgData name="Dhanshri More" userId="a64bf1da-e448-4e14-b839-a80f8fd87c7b" providerId="ADAL" clId="{88E648DB-A348-44D6-BD4E-7419AF1D1D20}" dt="2025-05-07T00:29:29.206" v="93" actId="478"/>
          <ac:spMkLst>
            <pc:docMk/>
            <pc:sldMk cId="1364166485" sldId="269"/>
            <ac:spMk id="66" creationId="{6025CC1C-AFE7-DF81-0E30-89EED62500B9}"/>
          </ac:spMkLst>
        </pc:spChg>
        <pc:spChg chg="del">
          <ac:chgData name="Dhanshri More" userId="a64bf1da-e448-4e14-b839-a80f8fd87c7b" providerId="ADAL" clId="{88E648DB-A348-44D6-BD4E-7419AF1D1D20}" dt="2025-05-07T00:29:29.206" v="93" actId="478"/>
          <ac:spMkLst>
            <pc:docMk/>
            <pc:sldMk cId="1364166485" sldId="269"/>
            <ac:spMk id="73" creationId="{41C64309-05A1-201F-D892-C8F9F878E767}"/>
          </ac:spMkLst>
        </pc:spChg>
        <pc:spChg chg="mod">
          <ac:chgData name="Dhanshri More" userId="a64bf1da-e448-4e14-b839-a80f8fd87c7b" providerId="ADAL" clId="{88E648DB-A348-44D6-BD4E-7419AF1D1D20}" dt="2025-05-07T00:30:10.522" v="98"/>
          <ac:spMkLst>
            <pc:docMk/>
            <pc:sldMk cId="1364166485" sldId="269"/>
            <ac:spMk id="77" creationId="{E35EF709-78AF-66B8-5780-44769B88893F}"/>
          </ac:spMkLst>
        </pc:spChg>
        <pc:spChg chg="del">
          <ac:chgData name="Dhanshri More" userId="a64bf1da-e448-4e14-b839-a80f8fd87c7b" providerId="ADAL" clId="{88E648DB-A348-44D6-BD4E-7419AF1D1D20}" dt="2025-05-07T00:29:29.206" v="93" actId="478"/>
          <ac:spMkLst>
            <pc:docMk/>
            <pc:sldMk cId="1364166485" sldId="269"/>
            <ac:spMk id="78" creationId="{0F98136D-E6E6-3ADE-A2BE-C405F31359B5}"/>
          </ac:spMkLst>
        </pc:spChg>
        <pc:spChg chg="mod">
          <ac:chgData name="Dhanshri More" userId="a64bf1da-e448-4e14-b839-a80f8fd87c7b" providerId="ADAL" clId="{88E648DB-A348-44D6-BD4E-7419AF1D1D20}" dt="2025-05-07T00:30:10.522" v="98"/>
          <ac:spMkLst>
            <pc:docMk/>
            <pc:sldMk cId="1364166485" sldId="269"/>
            <ac:spMk id="79" creationId="{53B1E57C-16C4-91BA-9DF2-8A74AABB7688}"/>
          </ac:spMkLst>
        </pc:spChg>
        <pc:spChg chg="del">
          <ac:chgData name="Dhanshri More" userId="a64bf1da-e448-4e14-b839-a80f8fd87c7b" providerId="ADAL" clId="{88E648DB-A348-44D6-BD4E-7419AF1D1D20}" dt="2025-05-07T00:29:29.206" v="93" actId="478"/>
          <ac:spMkLst>
            <pc:docMk/>
            <pc:sldMk cId="1364166485" sldId="269"/>
            <ac:spMk id="80" creationId="{30792712-A054-AC64-31DF-3009FAFF0A06}"/>
          </ac:spMkLst>
        </pc:spChg>
        <pc:spChg chg="del">
          <ac:chgData name="Dhanshri More" userId="a64bf1da-e448-4e14-b839-a80f8fd87c7b" providerId="ADAL" clId="{88E648DB-A348-44D6-BD4E-7419AF1D1D20}" dt="2025-05-07T00:29:29.206" v="93" actId="478"/>
          <ac:spMkLst>
            <pc:docMk/>
            <pc:sldMk cId="1364166485" sldId="269"/>
            <ac:spMk id="81" creationId="{E18D352E-CFF3-E924-6D1E-2D4DD5035EEE}"/>
          </ac:spMkLst>
        </pc:spChg>
        <pc:spChg chg="del">
          <ac:chgData name="Dhanshri More" userId="a64bf1da-e448-4e14-b839-a80f8fd87c7b" providerId="ADAL" clId="{88E648DB-A348-44D6-BD4E-7419AF1D1D20}" dt="2025-05-07T00:29:29.206" v="93" actId="478"/>
          <ac:spMkLst>
            <pc:docMk/>
            <pc:sldMk cId="1364166485" sldId="269"/>
            <ac:spMk id="82" creationId="{59E077E1-8463-3223-28F4-38D9C6C981A8}"/>
          </ac:spMkLst>
        </pc:spChg>
        <pc:spChg chg="del">
          <ac:chgData name="Dhanshri More" userId="a64bf1da-e448-4e14-b839-a80f8fd87c7b" providerId="ADAL" clId="{88E648DB-A348-44D6-BD4E-7419AF1D1D20}" dt="2025-05-07T00:29:29.206" v="93" actId="478"/>
          <ac:spMkLst>
            <pc:docMk/>
            <pc:sldMk cId="1364166485" sldId="269"/>
            <ac:spMk id="83" creationId="{868C065A-8D91-EA4E-F027-1AE3C564A631}"/>
          </ac:spMkLst>
        </pc:spChg>
        <pc:spChg chg="del">
          <ac:chgData name="Dhanshri More" userId="a64bf1da-e448-4e14-b839-a80f8fd87c7b" providerId="ADAL" clId="{88E648DB-A348-44D6-BD4E-7419AF1D1D20}" dt="2025-05-07T00:29:29.206" v="93" actId="478"/>
          <ac:spMkLst>
            <pc:docMk/>
            <pc:sldMk cId="1364166485" sldId="269"/>
            <ac:spMk id="84" creationId="{8A9B3EC5-CFB5-76EB-074A-840E74F99C46}"/>
          </ac:spMkLst>
        </pc:spChg>
        <pc:spChg chg="del">
          <ac:chgData name="Dhanshri More" userId="a64bf1da-e448-4e14-b839-a80f8fd87c7b" providerId="ADAL" clId="{88E648DB-A348-44D6-BD4E-7419AF1D1D20}" dt="2025-05-07T00:29:29.206" v="93" actId="478"/>
          <ac:spMkLst>
            <pc:docMk/>
            <pc:sldMk cId="1364166485" sldId="269"/>
            <ac:spMk id="86" creationId="{904701FE-87A9-569A-B2AE-F741DC4882BD}"/>
          </ac:spMkLst>
        </pc:spChg>
        <pc:spChg chg="del">
          <ac:chgData name="Dhanshri More" userId="a64bf1da-e448-4e14-b839-a80f8fd87c7b" providerId="ADAL" clId="{88E648DB-A348-44D6-BD4E-7419AF1D1D20}" dt="2025-05-07T00:29:29.206" v="93" actId="478"/>
          <ac:spMkLst>
            <pc:docMk/>
            <pc:sldMk cId="1364166485" sldId="269"/>
            <ac:spMk id="89" creationId="{70CDE6C3-D371-16B5-56A9-017D78BFE981}"/>
          </ac:spMkLst>
        </pc:spChg>
        <pc:spChg chg="add mod">
          <ac:chgData name="Dhanshri More" userId="a64bf1da-e448-4e14-b839-a80f8fd87c7b" providerId="ADAL" clId="{88E648DB-A348-44D6-BD4E-7419AF1D1D20}" dt="2025-05-07T00:30:10.522" v="98"/>
          <ac:spMkLst>
            <pc:docMk/>
            <pc:sldMk cId="1364166485" sldId="269"/>
            <ac:spMk id="90" creationId="{820FF412-455B-D71A-7E41-9323534D9247}"/>
          </ac:spMkLst>
        </pc:spChg>
        <pc:spChg chg="add mod">
          <ac:chgData name="Dhanshri More" userId="a64bf1da-e448-4e14-b839-a80f8fd87c7b" providerId="ADAL" clId="{88E648DB-A348-44D6-BD4E-7419AF1D1D20}" dt="2025-05-07T00:30:10.522" v="98"/>
          <ac:spMkLst>
            <pc:docMk/>
            <pc:sldMk cId="1364166485" sldId="269"/>
            <ac:spMk id="91" creationId="{01302C25-6331-42D1-80F7-2F0440E3A799}"/>
          </ac:spMkLst>
        </pc:spChg>
        <pc:grpChg chg="add mod">
          <ac:chgData name="Dhanshri More" userId="a64bf1da-e448-4e14-b839-a80f8fd87c7b" providerId="ADAL" clId="{88E648DB-A348-44D6-BD4E-7419AF1D1D20}" dt="2025-05-07T00:30:10.522" v="98"/>
          <ac:grpSpMkLst>
            <pc:docMk/>
            <pc:sldMk cId="1364166485" sldId="269"/>
            <ac:grpSpMk id="74" creationId="{304DEE54-DF34-D508-8901-7E2EA3464580}"/>
          </ac:grpSpMkLst>
        </pc:grpChg>
      </pc:sldChg>
      <pc:sldChg chg="addSp modSp add mod ord modAnim">
        <pc:chgData name="Dhanshri More" userId="a64bf1da-e448-4e14-b839-a80f8fd87c7b" providerId="ADAL" clId="{88E648DB-A348-44D6-BD4E-7419AF1D1D20}" dt="2025-05-07T00:32:15.263" v="165"/>
        <pc:sldMkLst>
          <pc:docMk/>
          <pc:sldMk cId="1268769603" sldId="270"/>
        </pc:sldMkLst>
        <pc:spChg chg="add mod">
          <ac:chgData name="Dhanshri More" userId="a64bf1da-e448-4e14-b839-a80f8fd87c7b" providerId="ADAL" clId="{88E648DB-A348-44D6-BD4E-7419AF1D1D20}" dt="2025-05-07T00:29:47.383" v="96" actId="207"/>
          <ac:spMkLst>
            <pc:docMk/>
            <pc:sldMk cId="1268769603" sldId="270"/>
            <ac:spMk id="2" creationId="{D9B6BB1A-7CB6-8D40-669B-8E5F5CA73BDF}"/>
          </ac:spMkLst>
        </pc:spChg>
        <pc:spChg chg="add mod">
          <ac:chgData name="Dhanshri More" userId="a64bf1da-e448-4e14-b839-a80f8fd87c7b" providerId="ADAL" clId="{88E648DB-A348-44D6-BD4E-7419AF1D1D20}" dt="2025-05-07T00:29:47.383" v="96" actId="207"/>
          <ac:spMkLst>
            <pc:docMk/>
            <pc:sldMk cId="1268769603" sldId="270"/>
            <ac:spMk id="66" creationId="{27B4FDD1-1E41-ED8D-1CFC-EDE66BAF2AE9}"/>
          </ac:spMkLst>
        </pc:spChg>
      </pc:sldChg>
      <pc:sldChg chg="addSp modSp add mod modAnim">
        <pc:chgData name="Dhanshri More" userId="a64bf1da-e448-4e14-b839-a80f8fd87c7b" providerId="ADAL" clId="{88E648DB-A348-44D6-BD4E-7419AF1D1D20}" dt="2025-05-07T00:31:56.235" v="163" actId="207"/>
        <pc:sldMkLst>
          <pc:docMk/>
          <pc:sldMk cId="3666990563" sldId="271"/>
        </pc:sldMkLst>
        <pc:spChg chg="mod">
          <ac:chgData name="Dhanshri More" userId="a64bf1da-e448-4e14-b839-a80f8fd87c7b" providerId="ADAL" clId="{88E648DB-A348-44D6-BD4E-7419AF1D1D20}" dt="2025-05-07T00:31:39.248" v="159" actId="207"/>
          <ac:spMkLst>
            <pc:docMk/>
            <pc:sldMk cId="3666990563" sldId="271"/>
            <ac:spMk id="16" creationId="{C15D9D8F-E6D3-2773-723F-99717B7BEDAC}"/>
          </ac:spMkLst>
        </pc:spChg>
        <pc:spChg chg="mod">
          <ac:chgData name="Dhanshri More" userId="a64bf1da-e448-4e14-b839-a80f8fd87c7b" providerId="ADAL" clId="{88E648DB-A348-44D6-BD4E-7419AF1D1D20}" dt="2025-05-07T00:31:39.248" v="159" actId="207"/>
          <ac:spMkLst>
            <pc:docMk/>
            <pc:sldMk cId="3666990563" sldId="271"/>
            <ac:spMk id="17" creationId="{EF57A23C-17B1-AFF8-FA5A-D647C3D82C5F}"/>
          </ac:spMkLst>
        </pc:spChg>
        <pc:spChg chg="mod">
          <ac:chgData name="Dhanshri More" userId="a64bf1da-e448-4e14-b839-a80f8fd87c7b" providerId="ADAL" clId="{88E648DB-A348-44D6-BD4E-7419AF1D1D20}" dt="2025-05-07T00:31:39.248" v="159" actId="207"/>
          <ac:spMkLst>
            <pc:docMk/>
            <pc:sldMk cId="3666990563" sldId="271"/>
            <ac:spMk id="22" creationId="{91A4240D-A143-0DEB-6895-7DDA60F00396}"/>
          </ac:spMkLst>
        </pc:spChg>
        <pc:spChg chg="mod">
          <ac:chgData name="Dhanshri More" userId="a64bf1da-e448-4e14-b839-a80f8fd87c7b" providerId="ADAL" clId="{88E648DB-A348-44D6-BD4E-7419AF1D1D20}" dt="2025-05-07T00:31:39.248" v="159" actId="207"/>
          <ac:spMkLst>
            <pc:docMk/>
            <pc:sldMk cId="3666990563" sldId="271"/>
            <ac:spMk id="24" creationId="{2FDE671D-EF89-0BC4-217A-E191412EE202}"/>
          </ac:spMkLst>
        </pc:spChg>
        <pc:spChg chg="mod">
          <ac:chgData name="Dhanshri More" userId="a64bf1da-e448-4e14-b839-a80f8fd87c7b" providerId="ADAL" clId="{88E648DB-A348-44D6-BD4E-7419AF1D1D20}" dt="2025-05-07T00:31:39.248" v="159" actId="207"/>
          <ac:spMkLst>
            <pc:docMk/>
            <pc:sldMk cId="3666990563" sldId="271"/>
            <ac:spMk id="41" creationId="{3680C007-FA55-E8C0-BF8E-6185296B092F}"/>
          </ac:spMkLst>
        </pc:spChg>
        <pc:spChg chg="mod">
          <ac:chgData name="Dhanshri More" userId="a64bf1da-e448-4e14-b839-a80f8fd87c7b" providerId="ADAL" clId="{88E648DB-A348-44D6-BD4E-7419AF1D1D20}" dt="2025-05-07T00:31:39.248" v="159" actId="207"/>
          <ac:spMkLst>
            <pc:docMk/>
            <pc:sldMk cId="3666990563" sldId="271"/>
            <ac:spMk id="42" creationId="{6E0F19FC-1D55-8E81-A034-68AA3417968A}"/>
          </ac:spMkLst>
        </pc:spChg>
        <pc:spChg chg="mod">
          <ac:chgData name="Dhanshri More" userId="a64bf1da-e448-4e14-b839-a80f8fd87c7b" providerId="ADAL" clId="{88E648DB-A348-44D6-BD4E-7419AF1D1D20}" dt="2025-05-07T00:31:39.248" v="159" actId="207"/>
          <ac:spMkLst>
            <pc:docMk/>
            <pc:sldMk cId="3666990563" sldId="271"/>
            <ac:spMk id="43" creationId="{388E02D0-F551-0ED9-E0EC-C0ADC067FC95}"/>
          </ac:spMkLst>
        </pc:spChg>
        <pc:spChg chg="mod">
          <ac:chgData name="Dhanshri More" userId="a64bf1da-e448-4e14-b839-a80f8fd87c7b" providerId="ADAL" clId="{88E648DB-A348-44D6-BD4E-7419AF1D1D20}" dt="2025-05-07T00:31:39.248" v="159" actId="207"/>
          <ac:spMkLst>
            <pc:docMk/>
            <pc:sldMk cId="3666990563" sldId="271"/>
            <ac:spMk id="55" creationId="{E3344400-FE97-6E98-1A66-CD721545230B}"/>
          </ac:spMkLst>
        </pc:spChg>
        <pc:spChg chg="mod">
          <ac:chgData name="Dhanshri More" userId="a64bf1da-e448-4e14-b839-a80f8fd87c7b" providerId="ADAL" clId="{88E648DB-A348-44D6-BD4E-7419AF1D1D20}" dt="2025-05-07T00:31:39.248" v="159" actId="207"/>
          <ac:spMkLst>
            <pc:docMk/>
            <pc:sldMk cId="3666990563" sldId="271"/>
            <ac:spMk id="56" creationId="{14847060-1E13-A3A3-51C9-10311A483705}"/>
          </ac:spMkLst>
        </pc:spChg>
        <pc:spChg chg="add mod">
          <ac:chgData name="Dhanshri More" userId="a64bf1da-e448-4e14-b839-a80f8fd87c7b" providerId="ADAL" clId="{88E648DB-A348-44D6-BD4E-7419AF1D1D20}" dt="2025-05-07T00:31:18.143" v="130" actId="1036"/>
          <ac:spMkLst>
            <pc:docMk/>
            <pc:sldMk cId="3666990563" sldId="271"/>
            <ac:spMk id="69" creationId="{007E2985-D464-63F8-C719-C1E3D513DC59}"/>
          </ac:spMkLst>
        </pc:spChg>
        <pc:spChg chg="add mod">
          <ac:chgData name="Dhanshri More" userId="a64bf1da-e448-4e14-b839-a80f8fd87c7b" providerId="ADAL" clId="{88E648DB-A348-44D6-BD4E-7419AF1D1D20}" dt="2025-05-07T00:31:18.143" v="130" actId="1036"/>
          <ac:spMkLst>
            <pc:docMk/>
            <pc:sldMk cId="3666990563" sldId="271"/>
            <ac:spMk id="70" creationId="{46F18EBF-C613-BB8D-9BB2-3B0E32710A97}"/>
          </ac:spMkLst>
        </pc:spChg>
        <pc:spChg chg="add mod">
          <ac:chgData name="Dhanshri More" userId="a64bf1da-e448-4e14-b839-a80f8fd87c7b" providerId="ADAL" clId="{88E648DB-A348-44D6-BD4E-7419AF1D1D20}" dt="2025-05-07T00:31:18.143" v="130" actId="1036"/>
          <ac:spMkLst>
            <pc:docMk/>
            <pc:sldMk cId="3666990563" sldId="271"/>
            <ac:spMk id="71" creationId="{FEA9914D-B7E2-AE9A-BFD7-B34290A6CBB5}"/>
          </ac:spMkLst>
        </pc:spChg>
        <pc:spChg chg="mod">
          <ac:chgData name="Dhanshri More" userId="a64bf1da-e448-4e14-b839-a80f8fd87c7b" providerId="ADAL" clId="{88E648DB-A348-44D6-BD4E-7419AF1D1D20}" dt="2025-05-07T00:31:39.248" v="159" actId="207"/>
          <ac:spMkLst>
            <pc:docMk/>
            <pc:sldMk cId="3666990563" sldId="271"/>
            <ac:spMk id="75" creationId="{3A7EA3A4-E199-9AE4-E54F-1ADB8E29984B}"/>
          </ac:spMkLst>
        </pc:spChg>
        <pc:spChg chg="add mod">
          <ac:chgData name="Dhanshri More" userId="a64bf1da-e448-4e14-b839-a80f8fd87c7b" providerId="ADAL" clId="{88E648DB-A348-44D6-BD4E-7419AF1D1D20}" dt="2025-05-07T00:31:28.328" v="154" actId="207"/>
          <ac:spMkLst>
            <pc:docMk/>
            <pc:sldMk cId="3666990563" sldId="271"/>
            <ac:spMk id="76" creationId="{4B6F9359-BA02-8D2B-B4E2-963A7827AE71}"/>
          </ac:spMkLst>
        </pc:spChg>
        <pc:spChg chg="add mod">
          <ac:chgData name="Dhanshri More" userId="a64bf1da-e448-4e14-b839-a80f8fd87c7b" providerId="ADAL" clId="{88E648DB-A348-44D6-BD4E-7419AF1D1D20}" dt="2025-05-07T00:31:28.328" v="154" actId="207"/>
          <ac:spMkLst>
            <pc:docMk/>
            <pc:sldMk cId="3666990563" sldId="271"/>
            <ac:spMk id="77" creationId="{929C05FF-2FE0-0454-D1CA-EC008B16839A}"/>
          </ac:spMkLst>
        </pc:spChg>
        <pc:spChg chg="add mod">
          <ac:chgData name="Dhanshri More" userId="a64bf1da-e448-4e14-b839-a80f8fd87c7b" providerId="ADAL" clId="{88E648DB-A348-44D6-BD4E-7419AF1D1D20}" dt="2025-05-07T00:31:28.328" v="154" actId="207"/>
          <ac:spMkLst>
            <pc:docMk/>
            <pc:sldMk cId="3666990563" sldId="271"/>
            <ac:spMk id="78" creationId="{70624D23-C813-9DD3-0B30-9BCCF48F07C2}"/>
          </ac:spMkLst>
        </pc:spChg>
        <pc:graphicFrameChg chg="add mod">
          <ac:chgData name="Dhanshri More" userId="a64bf1da-e448-4e14-b839-a80f8fd87c7b" providerId="ADAL" clId="{88E648DB-A348-44D6-BD4E-7419AF1D1D20}" dt="2025-05-07T00:31:18.143" v="130" actId="1036"/>
          <ac:graphicFrameMkLst>
            <pc:docMk/>
            <pc:sldMk cId="3666990563" sldId="271"/>
            <ac:graphicFrameMk id="2" creationId="{4A96B092-870E-FAA5-39F3-AF4B4E449550}"/>
          </ac:graphicFrameMkLst>
        </pc:graphicFrameChg>
        <pc:graphicFrameChg chg="add mod modGraphic">
          <ac:chgData name="Dhanshri More" userId="a64bf1da-e448-4e14-b839-a80f8fd87c7b" providerId="ADAL" clId="{88E648DB-A348-44D6-BD4E-7419AF1D1D20}" dt="2025-05-07T00:31:56.235" v="163" actId="207"/>
          <ac:graphicFrameMkLst>
            <pc:docMk/>
            <pc:sldMk cId="3666990563" sldId="271"/>
            <ac:graphicFrameMk id="72" creationId="{ED45620B-6220-F68D-AAA9-54573564E081}"/>
          </ac:graphicFrameMkLst>
        </pc:graphicFrameChg>
        <pc:cxnChg chg="add mod">
          <ac:chgData name="Dhanshri More" userId="a64bf1da-e448-4e14-b839-a80f8fd87c7b" providerId="ADAL" clId="{88E648DB-A348-44D6-BD4E-7419AF1D1D20}" dt="2025-05-07T00:31:18.143" v="130" actId="1036"/>
          <ac:cxnSpMkLst>
            <pc:docMk/>
            <pc:sldMk cId="3666990563" sldId="271"/>
            <ac:cxnSpMk id="66" creationId="{9F42887C-B6C1-BAE0-7BC1-B949DB2B21E1}"/>
          </ac:cxnSpMkLst>
        </pc:cxnChg>
        <pc:cxnChg chg="add mod">
          <ac:chgData name="Dhanshri More" userId="a64bf1da-e448-4e14-b839-a80f8fd87c7b" providerId="ADAL" clId="{88E648DB-A348-44D6-BD4E-7419AF1D1D20}" dt="2025-05-07T00:31:18.143" v="130" actId="1036"/>
          <ac:cxnSpMkLst>
            <pc:docMk/>
            <pc:sldMk cId="3666990563" sldId="271"/>
            <ac:cxnSpMk id="68" creationId="{339EE62E-8D15-5B5A-2DBE-DF093D7457E3}"/>
          </ac:cxnSpMkLst>
        </pc:cxnChg>
        <pc:cxnChg chg="add mod">
          <ac:chgData name="Dhanshri More" userId="a64bf1da-e448-4e14-b839-a80f8fd87c7b" providerId="ADAL" clId="{88E648DB-A348-44D6-BD4E-7419AF1D1D20}" dt="2025-05-07T00:31:26.132" v="153" actId="1036"/>
          <ac:cxnSpMkLst>
            <pc:docMk/>
            <pc:sldMk cId="3666990563" sldId="271"/>
            <ac:cxnSpMk id="73" creationId="{90DD30D5-D346-7AFD-0DA5-9C1BA66E79F9}"/>
          </ac:cxnSpMkLst>
        </pc:cxnChg>
        <pc:cxnChg chg="add mod">
          <ac:chgData name="Dhanshri More" userId="a64bf1da-e448-4e14-b839-a80f8fd87c7b" providerId="ADAL" clId="{88E648DB-A348-44D6-BD4E-7419AF1D1D20}" dt="2025-05-07T00:31:26.132" v="153" actId="1036"/>
          <ac:cxnSpMkLst>
            <pc:docMk/>
            <pc:sldMk cId="3666990563" sldId="271"/>
            <ac:cxnSpMk id="74" creationId="{3AC68791-EC80-62E8-279B-3A796CC30C88}"/>
          </ac:cxnSpMkLst>
        </pc:cxnChg>
      </pc:sldChg>
      <pc:sldChg chg="addSp delSp modSp add mod ord delAnim modAnim">
        <pc:chgData name="Dhanshri More" userId="a64bf1da-e448-4e14-b839-a80f8fd87c7b" providerId="ADAL" clId="{88E648DB-A348-44D6-BD4E-7419AF1D1D20}" dt="2025-05-07T00:42:30.871" v="184" actId="22"/>
        <pc:sldMkLst>
          <pc:docMk/>
          <pc:sldMk cId="2760588316" sldId="272"/>
        </pc:sldMkLst>
        <pc:spChg chg="del">
          <ac:chgData name="Dhanshri More" userId="a64bf1da-e448-4e14-b839-a80f8fd87c7b" providerId="ADAL" clId="{88E648DB-A348-44D6-BD4E-7419AF1D1D20}" dt="2025-05-07T00:32:55.517" v="172" actId="478"/>
          <ac:spMkLst>
            <pc:docMk/>
            <pc:sldMk cId="2760588316" sldId="272"/>
            <ac:spMk id="2" creationId="{02587869-C722-F538-209C-0EDED163D4CD}"/>
          </ac:spMkLst>
        </pc:spChg>
        <pc:spChg chg="del mod">
          <ac:chgData name="Dhanshri More" userId="a64bf1da-e448-4e14-b839-a80f8fd87c7b" providerId="ADAL" clId="{88E648DB-A348-44D6-BD4E-7419AF1D1D20}" dt="2025-05-07T00:32:52.748" v="171" actId="478"/>
          <ac:spMkLst>
            <pc:docMk/>
            <pc:sldMk cId="2760588316" sldId="272"/>
            <ac:spMk id="66" creationId="{D322C951-0B3E-BC99-B404-B971BA79DFBC}"/>
          </ac:spMkLst>
        </pc:spChg>
        <pc:spChg chg="add mod">
          <ac:chgData name="Dhanshri More" userId="a64bf1da-e448-4e14-b839-a80f8fd87c7b" providerId="ADAL" clId="{88E648DB-A348-44D6-BD4E-7419AF1D1D20}" dt="2025-05-07T00:32:57.323" v="173"/>
          <ac:spMkLst>
            <pc:docMk/>
            <pc:sldMk cId="2760588316" sldId="272"/>
            <ac:spMk id="69" creationId="{56DE952D-684B-D5A1-A53B-08A5147E46E5}"/>
          </ac:spMkLst>
        </pc:spChg>
        <pc:spChg chg="add mod">
          <ac:chgData name="Dhanshri More" userId="a64bf1da-e448-4e14-b839-a80f8fd87c7b" providerId="ADAL" clId="{88E648DB-A348-44D6-BD4E-7419AF1D1D20}" dt="2025-05-07T00:32:57.323" v="173"/>
          <ac:spMkLst>
            <pc:docMk/>
            <pc:sldMk cId="2760588316" sldId="272"/>
            <ac:spMk id="70" creationId="{85D4E7B7-8480-2DA1-6EF1-6DAEB62BCAED}"/>
          </ac:spMkLst>
        </pc:spChg>
        <pc:spChg chg="add mod">
          <ac:chgData name="Dhanshri More" userId="a64bf1da-e448-4e14-b839-a80f8fd87c7b" providerId="ADAL" clId="{88E648DB-A348-44D6-BD4E-7419AF1D1D20}" dt="2025-05-07T00:32:57.323" v="173"/>
          <ac:spMkLst>
            <pc:docMk/>
            <pc:sldMk cId="2760588316" sldId="272"/>
            <ac:spMk id="72" creationId="{28AF77DF-A2CC-B895-B669-E470F8150205}"/>
          </ac:spMkLst>
        </pc:spChg>
        <pc:spChg chg="add mod">
          <ac:chgData name="Dhanshri More" userId="a64bf1da-e448-4e14-b839-a80f8fd87c7b" providerId="ADAL" clId="{88E648DB-A348-44D6-BD4E-7419AF1D1D20}" dt="2025-05-07T00:32:57.323" v="173"/>
          <ac:spMkLst>
            <pc:docMk/>
            <pc:sldMk cId="2760588316" sldId="272"/>
            <ac:spMk id="74" creationId="{1E2DBA79-962F-F818-C874-AC79A34552A2}"/>
          </ac:spMkLst>
        </pc:spChg>
        <pc:spChg chg="add mod">
          <ac:chgData name="Dhanshri More" userId="a64bf1da-e448-4e14-b839-a80f8fd87c7b" providerId="ADAL" clId="{88E648DB-A348-44D6-BD4E-7419AF1D1D20}" dt="2025-05-07T00:32:57.323" v="173"/>
          <ac:spMkLst>
            <pc:docMk/>
            <pc:sldMk cId="2760588316" sldId="272"/>
            <ac:spMk id="76" creationId="{225B597C-63C0-8FDC-7B0B-4D3D52D0ADA1}"/>
          </ac:spMkLst>
        </pc:spChg>
        <pc:spChg chg="add mod">
          <ac:chgData name="Dhanshri More" userId="a64bf1da-e448-4e14-b839-a80f8fd87c7b" providerId="ADAL" clId="{88E648DB-A348-44D6-BD4E-7419AF1D1D20}" dt="2025-05-07T00:32:57.323" v="173"/>
          <ac:spMkLst>
            <pc:docMk/>
            <pc:sldMk cId="2760588316" sldId="272"/>
            <ac:spMk id="81" creationId="{5B4060E5-A8A7-F876-83C1-DC2391317326}"/>
          </ac:spMkLst>
        </pc:spChg>
        <pc:spChg chg="add mod">
          <ac:chgData name="Dhanshri More" userId="a64bf1da-e448-4e14-b839-a80f8fd87c7b" providerId="ADAL" clId="{88E648DB-A348-44D6-BD4E-7419AF1D1D20}" dt="2025-05-07T00:32:57.323" v="173"/>
          <ac:spMkLst>
            <pc:docMk/>
            <pc:sldMk cId="2760588316" sldId="272"/>
            <ac:spMk id="82" creationId="{D4078388-94A1-4217-9A2E-EC8627FCFA3A}"/>
          </ac:spMkLst>
        </pc:spChg>
        <pc:spChg chg="add mod">
          <ac:chgData name="Dhanshri More" userId="a64bf1da-e448-4e14-b839-a80f8fd87c7b" providerId="ADAL" clId="{88E648DB-A348-44D6-BD4E-7419AF1D1D20}" dt="2025-05-07T00:32:57.323" v="173"/>
          <ac:spMkLst>
            <pc:docMk/>
            <pc:sldMk cId="2760588316" sldId="272"/>
            <ac:spMk id="83" creationId="{0045592B-A997-7BD1-1EDD-9C67FA1FEBFF}"/>
          </ac:spMkLst>
        </pc:spChg>
        <pc:spChg chg="add mod">
          <ac:chgData name="Dhanshri More" userId="a64bf1da-e448-4e14-b839-a80f8fd87c7b" providerId="ADAL" clId="{88E648DB-A348-44D6-BD4E-7419AF1D1D20}" dt="2025-05-07T00:32:57.323" v="173"/>
          <ac:spMkLst>
            <pc:docMk/>
            <pc:sldMk cId="2760588316" sldId="272"/>
            <ac:spMk id="84" creationId="{857B1C7F-A9F1-CF0B-5537-7E2C4975FA33}"/>
          </ac:spMkLst>
        </pc:spChg>
        <pc:spChg chg="add mod">
          <ac:chgData name="Dhanshri More" userId="a64bf1da-e448-4e14-b839-a80f8fd87c7b" providerId="ADAL" clId="{88E648DB-A348-44D6-BD4E-7419AF1D1D20}" dt="2025-05-07T00:32:57.323" v="173"/>
          <ac:spMkLst>
            <pc:docMk/>
            <pc:sldMk cId="2760588316" sldId="272"/>
            <ac:spMk id="85" creationId="{C63E0B6B-C45F-977D-C8CD-5B0D73EF4FCF}"/>
          </ac:spMkLst>
        </pc:spChg>
        <pc:spChg chg="add mod">
          <ac:chgData name="Dhanshri More" userId="a64bf1da-e448-4e14-b839-a80f8fd87c7b" providerId="ADAL" clId="{88E648DB-A348-44D6-BD4E-7419AF1D1D20}" dt="2025-05-07T00:33:27.060" v="176" actId="207"/>
          <ac:spMkLst>
            <pc:docMk/>
            <pc:sldMk cId="2760588316" sldId="272"/>
            <ac:spMk id="86" creationId="{6F191D6B-34E4-0B85-4614-56C286CE9C77}"/>
          </ac:spMkLst>
        </pc:spChg>
        <pc:spChg chg="add mod">
          <ac:chgData name="Dhanshri More" userId="a64bf1da-e448-4e14-b839-a80f8fd87c7b" providerId="ADAL" clId="{88E648DB-A348-44D6-BD4E-7419AF1D1D20}" dt="2025-05-07T00:33:27.060" v="176" actId="207"/>
          <ac:spMkLst>
            <pc:docMk/>
            <pc:sldMk cId="2760588316" sldId="272"/>
            <ac:spMk id="87" creationId="{58A4CFB8-41FC-0E1A-137B-6464821C0E52}"/>
          </ac:spMkLst>
        </pc:spChg>
        <pc:spChg chg="add mod">
          <ac:chgData name="Dhanshri More" userId="a64bf1da-e448-4e14-b839-a80f8fd87c7b" providerId="ADAL" clId="{88E648DB-A348-44D6-BD4E-7419AF1D1D20}" dt="2025-05-07T00:33:27.060" v="176" actId="207"/>
          <ac:spMkLst>
            <pc:docMk/>
            <pc:sldMk cId="2760588316" sldId="272"/>
            <ac:spMk id="88" creationId="{4161FF37-6489-10BE-8510-E135886D22C3}"/>
          </ac:spMkLst>
        </pc:spChg>
        <pc:spChg chg="add mod">
          <ac:chgData name="Dhanshri More" userId="a64bf1da-e448-4e14-b839-a80f8fd87c7b" providerId="ADAL" clId="{88E648DB-A348-44D6-BD4E-7419AF1D1D20}" dt="2025-05-07T00:33:27.060" v="176" actId="207"/>
          <ac:spMkLst>
            <pc:docMk/>
            <pc:sldMk cId="2760588316" sldId="272"/>
            <ac:spMk id="89" creationId="{4C8B3672-BB09-0FAE-80ED-945F6AC63C52}"/>
          </ac:spMkLst>
        </pc:spChg>
        <pc:spChg chg="add mod">
          <ac:chgData name="Dhanshri More" userId="a64bf1da-e448-4e14-b839-a80f8fd87c7b" providerId="ADAL" clId="{88E648DB-A348-44D6-BD4E-7419AF1D1D20}" dt="2025-05-07T00:33:27.060" v="176" actId="207"/>
          <ac:spMkLst>
            <pc:docMk/>
            <pc:sldMk cId="2760588316" sldId="272"/>
            <ac:spMk id="90" creationId="{C84B3059-B38D-030D-6E6A-425221641843}"/>
          </ac:spMkLst>
        </pc:spChg>
        <pc:spChg chg="add mod">
          <ac:chgData name="Dhanshri More" userId="a64bf1da-e448-4e14-b839-a80f8fd87c7b" providerId="ADAL" clId="{88E648DB-A348-44D6-BD4E-7419AF1D1D20}" dt="2025-05-07T00:33:27.060" v="176" actId="207"/>
          <ac:spMkLst>
            <pc:docMk/>
            <pc:sldMk cId="2760588316" sldId="272"/>
            <ac:spMk id="94" creationId="{2B885229-DEFA-C81C-2C99-EE7D12B8D7B5}"/>
          </ac:spMkLst>
        </pc:spChg>
        <pc:spChg chg="add mod">
          <ac:chgData name="Dhanshri More" userId="a64bf1da-e448-4e14-b839-a80f8fd87c7b" providerId="ADAL" clId="{88E648DB-A348-44D6-BD4E-7419AF1D1D20}" dt="2025-05-07T00:33:27.060" v="176" actId="207"/>
          <ac:spMkLst>
            <pc:docMk/>
            <pc:sldMk cId="2760588316" sldId="272"/>
            <ac:spMk id="96" creationId="{86B717F5-6447-3BBA-7FCF-53F497ED58C2}"/>
          </ac:spMkLst>
        </pc:spChg>
        <pc:spChg chg="add mod">
          <ac:chgData name="Dhanshri More" userId="a64bf1da-e448-4e14-b839-a80f8fd87c7b" providerId="ADAL" clId="{88E648DB-A348-44D6-BD4E-7419AF1D1D20}" dt="2025-05-07T00:33:27.060" v="176" actId="207"/>
          <ac:spMkLst>
            <pc:docMk/>
            <pc:sldMk cId="2760588316" sldId="272"/>
            <ac:spMk id="97" creationId="{68FBD7D3-6959-3B3E-0DB4-E1BA4E1B292A}"/>
          </ac:spMkLst>
        </pc:spChg>
        <pc:spChg chg="add mod">
          <ac:chgData name="Dhanshri More" userId="a64bf1da-e448-4e14-b839-a80f8fd87c7b" providerId="ADAL" clId="{88E648DB-A348-44D6-BD4E-7419AF1D1D20}" dt="2025-05-07T00:33:27.060" v="176" actId="207"/>
          <ac:spMkLst>
            <pc:docMk/>
            <pc:sldMk cId="2760588316" sldId="272"/>
            <ac:spMk id="99" creationId="{F1BC626E-E89E-F547-2D11-4E2BA0B5D05C}"/>
          </ac:spMkLst>
        </pc:spChg>
        <pc:spChg chg="add mod">
          <ac:chgData name="Dhanshri More" userId="a64bf1da-e448-4e14-b839-a80f8fd87c7b" providerId="ADAL" clId="{88E648DB-A348-44D6-BD4E-7419AF1D1D20}" dt="2025-05-07T00:33:27.060" v="176" actId="207"/>
          <ac:spMkLst>
            <pc:docMk/>
            <pc:sldMk cId="2760588316" sldId="272"/>
            <ac:spMk id="100" creationId="{A0E39D26-E1EC-1609-DB79-F236F59B4C02}"/>
          </ac:spMkLst>
        </pc:spChg>
        <pc:spChg chg="add del">
          <ac:chgData name="Dhanshri More" userId="a64bf1da-e448-4e14-b839-a80f8fd87c7b" providerId="ADAL" clId="{88E648DB-A348-44D6-BD4E-7419AF1D1D20}" dt="2025-05-07T00:42:30.871" v="184" actId="22"/>
          <ac:spMkLst>
            <pc:docMk/>
            <pc:sldMk cId="2760588316" sldId="272"/>
            <ac:spMk id="102" creationId="{21D080C0-7959-B0F0-C10D-BBD5E2F45367}"/>
          </ac:spMkLst>
        </pc:spChg>
      </pc:sldChg>
      <pc:sldChg chg="delSp modSp add mod ord delAnim">
        <pc:chgData name="Dhanshri More" userId="a64bf1da-e448-4e14-b839-a80f8fd87c7b" providerId="ADAL" clId="{88E648DB-A348-44D6-BD4E-7419AF1D1D20}" dt="2025-05-07T00:46:01.081" v="211"/>
        <pc:sldMkLst>
          <pc:docMk/>
          <pc:sldMk cId="52527710" sldId="273"/>
        </pc:sldMkLst>
        <pc:spChg chg="del">
          <ac:chgData name="Dhanshri More" userId="a64bf1da-e448-4e14-b839-a80f8fd87c7b" providerId="ADAL" clId="{88E648DB-A348-44D6-BD4E-7419AF1D1D20}" dt="2025-05-07T00:44:03.709" v="194" actId="478"/>
          <ac:spMkLst>
            <pc:docMk/>
            <pc:sldMk cId="52527710" sldId="273"/>
            <ac:spMk id="2" creationId="{535D30B5-6EA4-098F-1DDF-860BA3CCB3A1}"/>
          </ac:spMkLst>
        </pc:spChg>
        <pc:spChg chg="mod">
          <ac:chgData name="Dhanshri More" userId="a64bf1da-e448-4e14-b839-a80f8fd87c7b" providerId="ADAL" clId="{88E648DB-A348-44D6-BD4E-7419AF1D1D20}" dt="2025-05-07T00:44:30.536" v="204" actId="207"/>
          <ac:spMkLst>
            <pc:docMk/>
            <pc:sldMk cId="52527710" sldId="273"/>
            <ac:spMk id="66" creationId="{D9298A69-1A64-62BE-87C9-201863676A9A}"/>
          </ac:spMkLst>
        </pc:spChg>
      </pc:sldChg>
      <pc:sldChg chg="add del modTransition">
        <pc:chgData name="Dhanshri More" userId="a64bf1da-e448-4e14-b839-a80f8fd87c7b" providerId="ADAL" clId="{88E648DB-A348-44D6-BD4E-7419AF1D1D20}" dt="2025-05-07T06:24:28.993" v="561" actId="47"/>
        <pc:sldMkLst>
          <pc:docMk/>
          <pc:sldMk cId="2490225190" sldId="381"/>
        </pc:sldMkLst>
      </pc:sldChg>
      <pc:sldChg chg="add del ord setBg">
        <pc:chgData name="Dhanshri More" userId="a64bf1da-e448-4e14-b839-a80f8fd87c7b" providerId="ADAL" clId="{88E648DB-A348-44D6-BD4E-7419AF1D1D20}" dt="2025-05-07T00:46:01.081" v="211"/>
        <pc:sldMkLst>
          <pc:docMk/>
          <pc:sldMk cId="1096504716" sldId="2076137700"/>
        </pc:sldMkLst>
      </pc:sldChg>
      <pc:sldChg chg="add del modTransition">
        <pc:chgData name="Dhanshri More" userId="a64bf1da-e448-4e14-b839-a80f8fd87c7b" providerId="ADAL" clId="{88E648DB-A348-44D6-BD4E-7419AF1D1D20}" dt="2025-05-07T00:30:35.951" v="102"/>
        <pc:sldMkLst>
          <pc:docMk/>
          <pc:sldMk cId="2110596520" sldId="2147479606"/>
        </pc:sldMkLst>
      </pc:sldChg>
      <pc:sldChg chg="add del ord">
        <pc:chgData name="Dhanshri More" userId="a64bf1da-e448-4e14-b839-a80f8fd87c7b" providerId="ADAL" clId="{88E648DB-A348-44D6-BD4E-7419AF1D1D20}" dt="2025-05-07T00:46:01.081" v="211"/>
        <pc:sldMkLst>
          <pc:docMk/>
          <pc:sldMk cId="4268857875" sldId="2147479775"/>
        </pc:sldMkLst>
      </pc:sldChg>
      <pc:sldChg chg="modSp add mod ord modTransition setBg">
        <pc:chgData name="Dhanshri More" userId="a64bf1da-e448-4e14-b839-a80f8fd87c7b" providerId="ADAL" clId="{88E648DB-A348-44D6-BD4E-7419AF1D1D20}" dt="2025-05-07T00:46:01.081" v="211"/>
        <pc:sldMkLst>
          <pc:docMk/>
          <pc:sldMk cId="3159935981" sldId="2147481712"/>
        </pc:sldMkLst>
        <pc:spChg chg="mod">
          <ac:chgData name="Dhanshri More" userId="a64bf1da-e448-4e14-b839-a80f8fd87c7b" providerId="ADAL" clId="{88E648DB-A348-44D6-BD4E-7419AF1D1D20}" dt="2025-05-07T00:43:03.327" v="189" actId="27636"/>
          <ac:spMkLst>
            <pc:docMk/>
            <pc:sldMk cId="3159935981" sldId="2147481712"/>
            <ac:spMk id="6" creationId="{1B5C4117-7AF6-473B-BB82-C838F08F870E}"/>
          </ac:spMkLst>
        </pc:spChg>
      </pc:sldChg>
      <pc:sldChg chg="del">
        <pc:chgData name="Dhanshri More" userId="a64bf1da-e448-4e14-b839-a80f8fd87c7b" providerId="ADAL" clId="{88E648DB-A348-44D6-BD4E-7419AF1D1D20}" dt="2025-05-07T00:46:49.793" v="214" actId="47"/>
        <pc:sldMkLst>
          <pc:docMk/>
          <pc:sldMk cId="1633611592" sldId="2147481913"/>
        </pc:sldMkLst>
      </pc:sldChg>
      <pc:sldChg chg="del">
        <pc:chgData name="Dhanshri More" userId="a64bf1da-e448-4e14-b839-a80f8fd87c7b" providerId="ADAL" clId="{88E648DB-A348-44D6-BD4E-7419AF1D1D20}" dt="2025-05-07T00:46:49.793" v="214" actId="47"/>
        <pc:sldMkLst>
          <pc:docMk/>
          <pc:sldMk cId="3202733149" sldId="2147481914"/>
        </pc:sldMkLst>
      </pc:sldChg>
      <pc:sldChg chg="add del modTransition">
        <pc:chgData name="Dhanshri More" userId="a64bf1da-e448-4e14-b839-a80f8fd87c7b" providerId="ADAL" clId="{88E648DB-A348-44D6-BD4E-7419AF1D1D20}" dt="2025-05-07T00:26:03.752" v="91" actId="47"/>
        <pc:sldMkLst>
          <pc:docMk/>
          <pc:sldMk cId="1550275221" sldId="2147483579"/>
        </pc:sldMkLst>
      </pc:sldChg>
      <pc:sldChg chg="del">
        <pc:chgData name="Dhanshri More" userId="a64bf1da-e448-4e14-b839-a80f8fd87c7b" providerId="ADAL" clId="{88E648DB-A348-44D6-BD4E-7419AF1D1D20}" dt="2025-05-07T06:24:15.718" v="560" actId="47"/>
        <pc:sldMkLst>
          <pc:docMk/>
          <pc:sldMk cId="3023474818" sldId="2147483634"/>
        </pc:sldMkLst>
      </pc:sldChg>
      <pc:sldChg chg="del">
        <pc:chgData name="Dhanshri More" userId="a64bf1da-e448-4e14-b839-a80f8fd87c7b" providerId="ADAL" clId="{88E648DB-A348-44D6-BD4E-7419AF1D1D20}" dt="2025-05-07T06:24:15.718" v="560" actId="47"/>
        <pc:sldMkLst>
          <pc:docMk/>
          <pc:sldMk cId="1521148202" sldId="2147483635"/>
        </pc:sldMkLst>
      </pc:sldChg>
      <pc:sldChg chg="add ord">
        <pc:chgData name="Dhanshri More" userId="a64bf1da-e448-4e14-b839-a80f8fd87c7b" providerId="ADAL" clId="{88E648DB-A348-44D6-BD4E-7419AF1D1D20}" dt="2025-05-07T06:24:55.809" v="566"/>
        <pc:sldMkLst>
          <pc:docMk/>
          <pc:sldMk cId="3395572054" sldId="2147483645"/>
        </pc:sldMkLst>
      </pc:sldChg>
      <pc:sldChg chg="addSp delSp modSp add del mod">
        <pc:chgData name="Dhanshri More" userId="a64bf1da-e448-4e14-b839-a80f8fd87c7b" providerId="ADAL" clId="{88E648DB-A348-44D6-BD4E-7419AF1D1D20}" dt="2025-05-07T15:08:31.379" v="602" actId="47"/>
        <pc:sldMkLst>
          <pc:docMk/>
          <pc:sldMk cId="1974580983" sldId="2147483646"/>
        </pc:sldMkLst>
        <pc:spChg chg="add mod">
          <ac:chgData name="Dhanshri More" userId="a64bf1da-e448-4e14-b839-a80f8fd87c7b" providerId="ADAL" clId="{88E648DB-A348-44D6-BD4E-7419AF1D1D20}" dt="2025-05-07T14:43:56.815" v="593" actId="207"/>
          <ac:spMkLst>
            <pc:docMk/>
            <pc:sldMk cId="1974580983" sldId="2147483646"/>
            <ac:spMk id="66" creationId="{1089B374-32A3-5DC8-169E-593B1612EACC}"/>
          </ac:spMkLst>
        </pc:spChg>
        <pc:picChg chg="del">
          <ac:chgData name="Dhanshri More" userId="a64bf1da-e448-4e14-b839-a80f8fd87c7b" providerId="ADAL" clId="{88E648DB-A348-44D6-BD4E-7419AF1D1D20}" dt="2025-05-07T14:43:05.008" v="570" actId="478"/>
          <ac:picMkLst>
            <pc:docMk/>
            <pc:sldMk cId="1974580983" sldId="2147483646"/>
            <ac:picMk id="79" creationId="{8F139D5D-07AC-31B5-685A-94CB0533E262}"/>
          </ac:picMkLst>
        </pc:picChg>
      </pc:sldChg>
      <pc:sldChg chg="addSp delSp modSp add mod modClrScheme chgLayout modNotesTx">
        <pc:chgData name="Dhanshri More" userId="a64bf1da-e448-4e14-b839-a80f8fd87c7b" providerId="ADAL" clId="{88E648DB-A348-44D6-BD4E-7419AF1D1D20}" dt="2025-05-07T15:22:57.733" v="759" actId="20577"/>
        <pc:sldMkLst>
          <pc:docMk/>
          <pc:sldMk cId="3784031911" sldId="2147483647"/>
        </pc:sldMkLst>
        <pc:spChg chg="del mod">
          <ac:chgData name="Dhanshri More" userId="a64bf1da-e448-4e14-b839-a80f8fd87c7b" providerId="ADAL" clId="{88E648DB-A348-44D6-BD4E-7419AF1D1D20}" dt="2025-05-07T15:10:36.161" v="662" actId="478"/>
          <ac:spMkLst>
            <pc:docMk/>
            <pc:sldMk cId="3784031911" sldId="2147483647"/>
            <ac:spMk id="2" creationId="{072D25FE-CADA-9D39-E3F1-4561B088978C}"/>
          </ac:spMkLst>
        </pc:spChg>
        <pc:spChg chg="add mod">
          <ac:chgData name="Dhanshri More" userId="a64bf1da-e448-4e14-b839-a80f8fd87c7b" providerId="ADAL" clId="{88E648DB-A348-44D6-BD4E-7419AF1D1D20}" dt="2025-05-07T15:09:20.458" v="634" actId="1076"/>
          <ac:spMkLst>
            <pc:docMk/>
            <pc:sldMk cId="3784031911" sldId="2147483647"/>
            <ac:spMk id="3" creationId="{EE8CC76E-993A-CE73-51ED-D3CE26A54689}"/>
          </ac:spMkLst>
        </pc:spChg>
        <pc:spChg chg="mod">
          <ac:chgData name="Dhanshri More" userId="a64bf1da-e448-4e14-b839-a80f8fd87c7b" providerId="ADAL" clId="{88E648DB-A348-44D6-BD4E-7419AF1D1D20}" dt="2025-05-07T15:15:05.554" v="728" actId="20577"/>
          <ac:spMkLst>
            <pc:docMk/>
            <pc:sldMk cId="3784031911" sldId="2147483647"/>
            <ac:spMk id="4" creationId="{1DEB8882-D8F3-F810-3C04-8C99E608951C}"/>
          </ac:spMkLst>
        </pc:spChg>
        <pc:spChg chg="add del mod">
          <ac:chgData name="Dhanshri More" userId="a64bf1da-e448-4e14-b839-a80f8fd87c7b" providerId="ADAL" clId="{88E648DB-A348-44D6-BD4E-7419AF1D1D20}" dt="2025-05-07T15:10:40.516" v="663" actId="478"/>
          <ac:spMkLst>
            <pc:docMk/>
            <pc:sldMk cId="3784031911" sldId="2147483647"/>
            <ac:spMk id="7" creationId="{CB526E5F-1C55-2239-4805-7D890B7FC478}"/>
          </ac:spMkLst>
        </pc:spChg>
        <pc:spChg chg="add mod">
          <ac:chgData name="Dhanshri More" userId="a64bf1da-e448-4e14-b839-a80f8fd87c7b" providerId="ADAL" clId="{88E648DB-A348-44D6-BD4E-7419AF1D1D20}" dt="2025-05-07T15:11:02.504" v="672" actId="20577"/>
          <ac:spMkLst>
            <pc:docMk/>
            <pc:sldMk cId="3784031911" sldId="2147483647"/>
            <ac:spMk id="8" creationId="{37131251-66D5-A774-F8A4-C591FB031B1E}"/>
          </ac:spMkLst>
        </pc:spChg>
        <pc:spChg chg="add mod">
          <ac:chgData name="Dhanshri More" userId="a64bf1da-e448-4e14-b839-a80f8fd87c7b" providerId="ADAL" clId="{88E648DB-A348-44D6-BD4E-7419AF1D1D20}" dt="2025-05-07T15:18:27.531" v="752" actId="20577"/>
          <ac:spMkLst>
            <pc:docMk/>
            <pc:sldMk cId="3784031911" sldId="2147483647"/>
            <ac:spMk id="9" creationId="{C0CCEC4C-24A4-1854-82AE-6E04BFDF59DE}"/>
          </ac:spMkLst>
        </pc:spChg>
        <pc:picChg chg="mod ord">
          <ac:chgData name="Dhanshri More" userId="a64bf1da-e448-4e14-b839-a80f8fd87c7b" providerId="ADAL" clId="{88E648DB-A348-44D6-BD4E-7419AF1D1D20}" dt="2025-05-07T14:48:06.669" v="600" actId="14826"/>
          <ac:picMkLst>
            <pc:docMk/>
            <pc:sldMk cId="3784031911" sldId="2147483647"/>
            <ac:picMk id="5" creationId="{CA9BF1BA-0E73-4F07-BEFA-70AC97C90BA6}"/>
          </ac:picMkLst>
        </pc:picChg>
      </pc:sldChg>
      <pc:sldChg chg="del">
        <pc:chgData name="Dhanshri More" userId="a64bf1da-e448-4e14-b839-a80f8fd87c7b" providerId="ADAL" clId="{88E648DB-A348-44D6-BD4E-7419AF1D1D20}" dt="2025-05-07T06:24:15.718" v="560" actId="47"/>
        <pc:sldMkLst>
          <pc:docMk/>
          <pc:sldMk cId="3846844360" sldId="214748364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55F96-ECF6-4E84-8B30-4B5FF0E540A4}"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2CB6B2-4CB2-46AE-BEFB-855935662D9E}" type="slidenum">
              <a:rPr lang="en-US" smtClean="0"/>
              <a:t>‹#›</a:t>
            </a:fld>
            <a:endParaRPr lang="en-US"/>
          </a:p>
        </p:txBody>
      </p:sp>
    </p:spTree>
    <p:extLst>
      <p:ext uri="{BB962C8B-B14F-4D97-AF65-F5344CB8AC3E}">
        <p14:creationId xmlns:p14="http://schemas.microsoft.com/office/powerpoint/2010/main" val="1631150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ama-assn.org/practice-management/digital/augmented-intelligence-medicin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Reducing administrative burdens that add hours onto the workday are the biggest hope that physicians have for how </a:t>
            </a:r>
            <a:r>
              <a:rPr lang="en-US" sz="1200" b="0" i="0" u="sng" kern="1200">
                <a:solidFill>
                  <a:schemeClr val="tx1"/>
                </a:solidFill>
                <a:effectLst/>
                <a:latin typeface="+mn-lt"/>
                <a:ea typeface="+mn-ea"/>
                <a:cs typeface="+mn-cs"/>
                <a:hlinkClick r:id="rId3"/>
              </a:rPr>
              <a:t>augmented intelligence</a:t>
            </a:r>
            <a:r>
              <a:rPr lang="en-US" sz="1200" b="0" i="0" kern="1200">
                <a:solidFill>
                  <a:schemeClr val="tx1"/>
                </a:solidFill>
                <a:effectLst/>
                <a:latin typeface="+mn-lt"/>
                <a:ea typeface="+mn-ea"/>
                <a:cs typeface="+mn-cs"/>
              </a:rPr>
              <a:t> (AI)—often referred to as artificial intelligence—can change their workplace for the better.</a:t>
            </a:r>
          </a:p>
          <a:p>
            <a:r>
              <a:rPr lang="en-US" sz="1200" b="0" i="0" kern="1200">
                <a:solidFill>
                  <a:schemeClr val="tx1"/>
                </a:solidFill>
                <a:effectLst/>
                <a:latin typeface="+mn-lt"/>
                <a:ea typeface="+mn-ea"/>
                <a:cs typeface="+mn-cs"/>
              </a:rPr>
              <a:t>Among physicians who participated in a recent AMA survey, 57% said that addressing administrative burdens through automation remains the biggest area of opportunity for AI to address key needs as workforce shortages continue to increase and as physician burnout continues to be a key concern. </a:t>
            </a:r>
            <a:endParaRPr lang="en-US"/>
          </a:p>
        </p:txBody>
      </p:sp>
      <p:sp>
        <p:nvSpPr>
          <p:cNvPr id="4" name="Slide Number Placeholder 3"/>
          <p:cNvSpPr>
            <a:spLocks noGrp="1"/>
          </p:cNvSpPr>
          <p:nvPr>
            <p:ph type="sldNum" sz="quarter" idx="5"/>
          </p:nvPr>
        </p:nvSpPr>
        <p:spPr/>
        <p:txBody>
          <a:bodyPr/>
          <a:lstStyle/>
          <a:p>
            <a:fld id="{7C2CB6B2-4CB2-46AE-BEFB-855935662D9E}" type="slidenum">
              <a:rPr lang="en-US" smtClean="0"/>
              <a:t>1</a:t>
            </a:fld>
            <a:endParaRPr lang="en-US"/>
          </a:p>
        </p:txBody>
      </p:sp>
    </p:spTree>
    <p:extLst>
      <p:ext uri="{BB962C8B-B14F-4D97-AF65-F5344CB8AC3E}">
        <p14:creationId xmlns:p14="http://schemas.microsoft.com/office/powerpoint/2010/main" val="2259883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17C4C-ACD4-FD78-FD04-200762D71F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1305BE-C707-43E5-AE49-F968128653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2B3199-92D7-D598-B38A-CA14893A347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4A1FE3-5007-A1DD-1055-AA9547CCECE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9F58D4-BD80-4EB1-BE64-8CAB5D6EE4D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11112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47509-D6FD-B331-9D9B-8900CD64E3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48938B-E394-9C89-384C-E3D4133ADB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8CB458-5D06-0BD5-C5E5-9A4D3D155BC4}"/>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0EB4EA03-D9A0-47F9-185D-AB5A7B7AB2E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B6A30918-0404-07E8-AEE9-1757AAC5AF9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DD4BE30-7BED-72BD-1D83-DC958A50963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E5E76831-E5E8-85C0-81B4-7CB947D1B2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13494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D8211-49E9-ECF3-7A62-CA22209F8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3A00D4-C20E-8286-28C8-93B749FE2C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C858AE-14CC-4BA0-932B-C9B1C254B460}"/>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F7741E52-A00D-7E8B-B2EA-3F66F742439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F33B3FD6-6895-9997-75AD-9558E9B140A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771BD41-41EE-1F70-9C84-090787E11E15}"/>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15DAF518-531F-22B0-0FFF-57BF3000DC2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09179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EEAF7-962F-CF25-60E3-476C9D2E5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0881BF-48AB-AC85-1826-F74A1BE763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66017A-74E6-EB2C-658D-2BB5B6960CCE}"/>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83120C30-126D-24B9-ABCA-C64BF8F1B3C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E842E923-6C4E-1C26-00BD-4EFC75699E2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9825109-A716-8A54-EB1B-662B7FE90B1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94D5EB86-127A-1673-1AD5-96540B138D0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311362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F9447-52CF-884C-E43E-09DA2434B6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475D30-6B1A-4D29-9B43-6993A16FA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7243F1-E516-956A-7FF7-831735A69FEA}"/>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631A86AF-8F9D-2D08-2587-E09751020C2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8AEE2E01-9422-D3CD-BD80-B72AD87095E8}"/>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F7AC10-8891-403C-41DE-6D79F87C56E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314D01C0-B7A8-6F58-8139-F43AEB0C3DD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056707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CFC38-B29E-83BD-B743-648D12F7C7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51DD39-B898-360A-66BD-4BBF2FC368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BF168A-A66C-28A0-769F-49DAE7735100}"/>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259FA46C-E430-5ADB-B943-A631663FF8B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F46673AC-2011-3512-E2B8-BC7BA249B2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E8932FD-2CF4-F2A9-18F4-0FA4EA65ED9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E9734470-DA5C-1B5D-3A95-E455EC72B57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716819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B8D04-EAA3-0B06-CE81-6F245B7231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7D7A70-445E-3E6E-4BD2-C02324E7DA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C5528-6F5C-C22A-AB99-E34EF9776BFB}"/>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E6BDCC9C-B14F-66A2-90AA-FE6DD315711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C638596C-910E-CA8D-CE20-4761FE38DC6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336150A-8AE2-A3BE-3A51-39023E14E4A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EF723F4B-0ACF-BAA3-40FA-CB75889C6E3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62651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172462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8F420-A824-221D-89CD-B9D1A8C2EE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3ABC1-D83D-E1E2-3F1B-E39F87937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3C5872-7A5D-ADD4-3B8A-6923F99AE956}"/>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B9634DD8-65F0-93F5-66B2-5738B0FB495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3F369E13-0876-C324-DF99-CDA516EA141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C234B3-B8C6-E7EC-5928-5A0DC99BC96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5439D0BB-1C79-B62C-25D9-A7DA1B2BCCF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167715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Automating note-taking and code assignment frees providers from routine paperwork and lets them devote more time to patient care.</a:t>
            </a:r>
          </a:p>
          <a:p>
            <a:endParaRPr lang="en-US"/>
          </a:p>
          <a:p>
            <a:r>
              <a:rPr lang="en-US"/>
              <a:t>By catching errors before claims go out, AI can cut denials. This matters because even a single denied claim can be costly</a:t>
            </a:r>
          </a:p>
          <a:p>
            <a:endParaRPr lang="en-US"/>
          </a:p>
          <a:p>
            <a:r>
              <a:rPr lang="en-US"/>
              <a:t>Automating repetitive billing tasks reduces the staff time and expenses tied up in the revenue cycle. By lowering denials and rework, practices preserve cash flow and avoid the extra administrative cycles that drain resources.</a:t>
            </a:r>
          </a:p>
          <a:p>
            <a:endParaRPr lang="en-US"/>
          </a:p>
          <a:p>
            <a:r>
              <a:rPr lang="en-US"/>
              <a:t>Reducing “pajama time” has a measurable morale benefit. In field tests, doctors using AI scribes trimmed end-of-day charting significantly and saw job satisfaction rise </a:t>
            </a:r>
          </a:p>
        </p:txBody>
      </p:sp>
      <p:sp>
        <p:nvSpPr>
          <p:cNvPr id="4" name="Slide Number Placeholder 3"/>
          <p:cNvSpPr>
            <a:spLocks noGrp="1"/>
          </p:cNvSpPr>
          <p:nvPr>
            <p:ph type="sldNum" sz="quarter" idx="5"/>
          </p:nvPr>
        </p:nvSpPr>
        <p:spPr/>
        <p:txBody>
          <a:bodyPr/>
          <a:lstStyle/>
          <a:p>
            <a:fld id="{7C2CB6B2-4CB2-46AE-BEFB-855935662D9E}" type="slidenum">
              <a:rPr lang="en-US" smtClean="0"/>
              <a:t>5</a:t>
            </a:fld>
            <a:endParaRPr lang="en-US"/>
          </a:p>
        </p:txBody>
      </p:sp>
    </p:spTree>
    <p:extLst>
      <p:ext uri="{BB962C8B-B14F-4D97-AF65-F5344CB8AC3E}">
        <p14:creationId xmlns:p14="http://schemas.microsoft.com/office/powerpoint/2010/main" val="1796018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 can revolutionize insurance by streamlining claims processing, saving payers over $11 billion annually and reducing processing times by 30%. Machine-learning models enhance fraud detection, identifying anomalies in real time. Predictive models aid in early intervention for at-risk populations, while AI-enabled prior-authorization tools save 4 minutes per case, reducing treatment delays and improving overall experience.</a:t>
            </a:r>
          </a:p>
        </p:txBody>
      </p:sp>
      <p:sp>
        <p:nvSpPr>
          <p:cNvPr id="4" name="Slide Number Placeholder 3"/>
          <p:cNvSpPr>
            <a:spLocks noGrp="1"/>
          </p:cNvSpPr>
          <p:nvPr>
            <p:ph type="sldNum" sz="quarter" idx="5"/>
          </p:nvPr>
        </p:nvSpPr>
        <p:spPr/>
        <p:txBody>
          <a:bodyPr/>
          <a:lstStyle/>
          <a:p>
            <a:fld id="{7C2CB6B2-4CB2-46AE-BEFB-855935662D9E}" type="slidenum">
              <a:rPr lang="en-US" smtClean="0"/>
              <a:t>6</a:t>
            </a:fld>
            <a:endParaRPr lang="en-US"/>
          </a:p>
        </p:txBody>
      </p:sp>
    </p:spTree>
    <p:extLst>
      <p:ext uri="{BB962C8B-B14F-4D97-AF65-F5344CB8AC3E}">
        <p14:creationId xmlns:p14="http://schemas.microsoft.com/office/powerpoint/2010/main" val="584986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295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E0163CB0-D107-4411-AB00-E876106DE7F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8095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BE"/>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3924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ACBBA-E8BD-5AA3-B26E-56DA56501A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79353-81CB-153F-446B-22E6C1CC8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27B3C-A655-7765-DE0D-93EABFE2019E}"/>
              </a:ext>
            </a:extLst>
          </p:cNvPr>
          <p:cNvSpPr>
            <a:spLocks noGrp="1"/>
          </p:cNvSpPr>
          <p:nvPr>
            <p:ph type="body" idx="1"/>
          </p:nvPr>
        </p:nvSpPr>
        <p:spPr/>
        <p:txBody>
          <a:bodyPr/>
          <a:lstStyle/>
          <a:p>
            <a:endParaRPr lang="en-US"/>
          </a:p>
          <a:p>
            <a:endParaRPr lang="en-US"/>
          </a:p>
        </p:txBody>
      </p:sp>
      <p:sp>
        <p:nvSpPr>
          <p:cNvPr id="4" name="Header Placeholder 3">
            <a:extLst>
              <a:ext uri="{FF2B5EF4-FFF2-40B4-BE49-F238E27FC236}">
                <a16:creationId xmlns:a16="http://schemas.microsoft.com/office/drawing/2014/main" id="{C90AE47F-B40F-05A4-11C4-7DE5ADA45CC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9DFD4178-0376-9A71-1CDD-404986907E6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50ECFA3-F3F2-1874-EC1C-398944657A9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5/7/2025 10:35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EEF73EC9-8FFC-5547-D006-2D3F9A78914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2657971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7.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50.pn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3.jpeg"/><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66.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4.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4.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85.svg"/><Relationship Id="rId2" Type="http://schemas.openxmlformats.org/officeDocument/2006/relationships/image" Target="../media/image84.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Master" Target="../slideMasters/slideMaster5.xml"/><Relationship Id="rId4" Type="http://schemas.openxmlformats.org/officeDocument/2006/relationships/image" Target="../media/image92.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Master" Target="../slideMasters/slideMaster5.xml"/><Relationship Id="rId5" Type="http://schemas.openxmlformats.org/officeDocument/2006/relationships/image" Target="../media/image92.png"/><Relationship Id="rId4" Type="http://schemas.openxmlformats.org/officeDocument/2006/relationships/image" Target="../media/image91.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Master" Target="../slideMasters/slideMaster5.xml"/><Relationship Id="rId4" Type="http://schemas.openxmlformats.org/officeDocument/2006/relationships/image" Target="../media/image90.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89.png"/><Relationship Id="rId2" Type="http://schemas.openxmlformats.org/officeDocument/2006/relationships/image" Target="../media/image98.png"/><Relationship Id="rId1" Type="http://schemas.openxmlformats.org/officeDocument/2006/relationships/slideMaster" Target="../slideMasters/slideMaster5.xml"/><Relationship Id="rId6" Type="http://schemas.openxmlformats.org/officeDocument/2006/relationships/image" Target="../media/image88.png"/><Relationship Id="rId5" Type="http://schemas.openxmlformats.org/officeDocument/2006/relationships/image" Target="../media/image101.png"/><Relationship Id="rId4" Type="http://schemas.openxmlformats.org/officeDocument/2006/relationships/image" Target="../media/image100.png"/></Relationships>
</file>

<file path=ppt/slideLayouts/_rels/slideLayout25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image" Target="../media/image93.png"/><Relationship Id="rId1" Type="http://schemas.openxmlformats.org/officeDocument/2006/relationships/slideMaster" Target="../slideMasters/slideMaster5.xml"/><Relationship Id="rId6" Type="http://schemas.openxmlformats.org/officeDocument/2006/relationships/image" Target="../media/image99.png"/><Relationship Id="rId5" Type="http://schemas.openxmlformats.org/officeDocument/2006/relationships/image" Target="../media/image103.png"/><Relationship Id="rId4" Type="http://schemas.openxmlformats.org/officeDocument/2006/relationships/image" Target="../media/image102.pn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93.png"/><Relationship Id="rId1" Type="http://schemas.openxmlformats.org/officeDocument/2006/relationships/slideMaster" Target="../slideMasters/slideMaster5.xml"/><Relationship Id="rId5" Type="http://schemas.openxmlformats.org/officeDocument/2006/relationships/image" Target="../media/image107.png"/><Relationship Id="rId4" Type="http://schemas.openxmlformats.org/officeDocument/2006/relationships/image" Target="../media/image106.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09.png"/><Relationship Id="rId7"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Master" Target="../slideMasters/slideMaster5.xml"/><Relationship Id="rId6" Type="http://schemas.openxmlformats.org/officeDocument/2006/relationships/image" Target="../media/image89.png"/><Relationship Id="rId5" Type="http://schemas.openxmlformats.org/officeDocument/2006/relationships/image" Target="../media/image111.png"/><Relationship Id="rId4" Type="http://schemas.openxmlformats.org/officeDocument/2006/relationships/image" Target="../media/image110.png"/></Relationships>
</file>

<file path=ppt/slideLayouts/_rels/slideLayout25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09.png"/><Relationship Id="rId7"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Master" Target="../slideMasters/slideMaster5.xml"/><Relationship Id="rId6" Type="http://schemas.openxmlformats.org/officeDocument/2006/relationships/image" Target="../media/image89.png"/><Relationship Id="rId5" Type="http://schemas.openxmlformats.org/officeDocument/2006/relationships/image" Target="../media/image111.png"/><Relationship Id="rId4" Type="http://schemas.openxmlformats.org/officeDocument/2006/relationships/image" Target="../media/image110.png"/></Relationships>
</file>

<file path=ppt/slideLayouts/_rels/slideLayout25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109.png"/><Relationship Id="rId7" Type="http://schemas.openxmlformats.org/officeDocument/2006/relationships/image" Target="../media/image89.png"/><Relationship Id="rId2" Type="http://schemas.openxmlformats.org/officeDocument/2006/relationships/image" Target="../media/image108.png"/><Relationship Id="rId1" Type="http://schemas.openxmlformats.org/officeDocument/2006/relationships/slideMaster" Target="../slideMasters/slideMaster5.xml"/><Relationship Id="rId6" Type="http://schemas.openxmlformats.org/officeDocument/2006/relationships/image" Target="../media/image111.png"/><Relationship Id="rId5" Type="http://schemas.openxmlformats.org/officeDocument/2006/relationships/image" Target="../media/image112.png"/><Relationship Id="rId4" Type="http://schemas.openxmlformats.org/officeDocument/2006/relationships/image" Target="../media/image110.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89.png"/><Relationship Id="rId2" Type="http://schemas.openxmlformats.org/officeDocument/2006/relationships/image" Target="../media/image114.png"/><Relationship Id="rId1" Type="http://schemas.openxmlformats.org/officeDocument/2006/relationships/slideMaster" Target="../slideMasters/slideMaster5.xml"/><Relationship Id="rId6" Type="http://schemas.openxmlformats.org/officeDocument/2006/relationships/image" Target="../media/image111.png"/><Relationship Id="rId5" Type="http://schemas.openxmlformats.org/officeDocument/2006/relationships/image" Target="../media/image90.png"/><Relationship Id="rId4" Type="http://schemas.openxmlformats.org/officeDocument/2006/relationships/image" Target="../media/image116.png"/></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8.xml"/><Relationship Id="rId4" Type="http://schemas.openxmlformats.org/officeDocument/2006/relationships/image" Target="../media/image6.emf"/></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9.pn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8.xml"/><Relationship Id="rId4" Type="http://schemas.openxmlformats.org/officeDocument/2006/relationships/image" Target="../media/image22.jpe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6.emf"/><Relationship Id="rId4" Type="http://schemas.openxmlformats.org/officeDocument/2006/relationships/oleObject" Target="../embeddings/oleObject1.bin"/></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7.jpe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50.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Sans Text Semibold"/>
                <a:ea typeface="+mn-ea"/>
                <a:cs typeface="+mn-cs"/>
              </a:rPr>
              <a:t>Microsoft Azure</a:t>
            </a:r>
          </a:p>
        </p:txBody>
      </p:sp>
    </p:spTree>
    <p:extLst>
      <p:ext uri="{BB962C8B-B14F-4D97-AF65-F5344CB8AC3E}">
        <p14:creationId xmlns:p14="http://schemas.microsoft.com/office/powerpoint/2010/main" val="12146604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72586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3646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7479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3301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02474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1541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157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8093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72620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2837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825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4077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598603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72855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024932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0631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457156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46594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17872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281802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13218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89839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3794444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822026"/>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5939643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5684590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8204601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4564115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01240719"/>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5002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586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98438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0574507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7468825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182243866"/>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6235291"/>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149028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63399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78908204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5582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69973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67999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3280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60304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2391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888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1653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72046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3735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7724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2292866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1286934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7576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1586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2222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551599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424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3443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09420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02094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32072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79369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716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9825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6478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1640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81891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5228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73243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007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62405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464772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804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99215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48979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43753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6795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12921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39759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282125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17790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48734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6354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57534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44080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6655201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10982940"/>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45619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7184345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4083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237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72594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4097370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Section Header">
    <p:bg>
      <p:bgPr>
        <a:gradFill>
          <a:gsLst>
            <a:gs pos="0">
              <a:srgbClr val="954AD3"/>
            </a:gs>
            <a:gs pos="99000">
              <a:srgbClr val="2D92CC"/>
            </a:gs>
          </a:gsLst>
          <a:lin ang="4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26BE8EC-DDBA-C3BD-26DC-C7992A6E9FC5}"/>
              </a:ext>
            </a:extLst>
          </p:cNvPr>
          <p:cNvSpPr/>
          <p:nvPr userDrawn="1"/>
        </p:nvSpPr>
        <p:spPr>
          <a:xfrm>
            <a:off x="0" y="0"/>
            <a:ext cx="12192000" cy="6858000"/>
          </a:xfrm>
          <a:prstGeom prst="rect">
            <a:avLst/>
          </a:prstGeom>
          <a:gradFill>
            <a:gsLst>
              <a:gs pos="61000">
                <a:schemeClr val="tx1">
                  <a:lumMod val="0"/>
                  <a:lumOff val="100000"/>
                  <a:alpha val="0"/>
                </a:schemeClr>
              </a:gs>
              <a:gs pos="98000">
                <a:schemeClr val="tx1">
                  <a:alpha val="36817"/>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hasCustomPrompt="1"/>
          </p:nvPr>
        </p:nvSpPr>
        <p:spPr>
          <a:xfrm>
            <a:off x="5695951" y="3977644"/>
            <a:ext cx="4800600" cy="307777"/>
          </a:xfrm>
        </p:spPr>
        <p:txBody>
          <a:bodyPr>
            <a:sp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a:t>The subtitle of your section.</a:t>
            </a:r>
          </a:p>
        </p:txBody>
      </p:sp>
      <p:sp>
        <p:nvSpPr>
          <p:cNvPr id="7" name="Title 6">
            <a:extLst>
              <a:ext uri="{FF2B5EF4-FFF2-40B4-BE49-F238E27FC236}">
                <a16:creationId xmlns:a16="http://schemas.microsoft.com/office/drawing/2014/main" id="{79195499-D0AD-EDBC-3980-5A14D219DB0E}"/>
              </a:ext>
            </a:extLst>
          </p:cNvPr>
          <p:cNvSpPr>
            <a:spLocks noGrp="1"/>
          </p:cNvSpPr>
          <p:nvPr>
            <p:ph type="title" hasCustomPrompt="1"/>
          </p:nvPr>
        </p:nvSpPr>
        <p:spPr>
          <a:xfrm>
            <a:off x="5695951" y="2759746"/>
            <a:ext cx="4800600" cy="1107996"/>
          </a:xfrm>
        </p:spPr>
        <p:txBody>
          <a:bodyPr lIns="0" tIns="0" rIns="0" bIns="0" anchor="b">
            <a:spAutoFit/>
          </a:bodyPr>
          <a:lstStyle>
            <a:lvl1pPr>
              <a:defRPr sz="4000"/>
            </a:lvl1pPr>
          </a:lstStyle>
          <a:p>
            <a:r>
              <a:rPr lang="en-US"/>
              <a:t>The title of your section.</a:t>
            </a:r>
          </a:p>
        </p:txBody>
      </p:sp>
      <p:sp>
        <p:nvSpPr>
          <p:cNvPr id="24" name="Freeform 23">
            <a:extLst>
              <a:ext uri="{FF2B5EF4-FFF2-40B4-BE49-F238E27FC236}">
                <a16:creationId xmlns:a16="http://schemas.microsoft.com/office/drawing/2014/main" id="{C4263EC4-AA89-8F2A-FF5F-BDE143B23C8E}"/>
              </a:ext>
            </a:extLst>
          </p:cNvPr>
          <p:cNvSpPr/>
          <p:nvPr userDrawn="1"/>
        </p:nvSpPr>
        <p:spPr>
          <a:xfrm>
            <a:off x="0" y="3416960"/>
            <a:ext cx="4164940" cy="3441040"/>
          </a:xfrm>
          <a:custGeom>
            <a:avLst/>
            <a:gdLst>
              <a:gd name="connsiteX0" fmla="*/ 1587170 w 4164940"/>
              <a:gd name="connsiteY0" fmla="*/ 0 h 3441040"/>
              <a:gd name="connsiteX1" fmla="*/ 4164940 w 4164940"/>
              <a:gd name="connsiteY1" fmla="*/ 2577770 h 3441040"/>
              <a:gd name="connsiteX2" fmla="*/ 4049049 w 4164940"/>
              <a:gd name="connsiteY2" fmla="*/ 3344320 h 3441040"/>
              <a:gd name="connsiteX3" fmla="*/ 4013649 w 4164940"/>
              <a:gd name="connsiteY3" fmla="*/ 3441040 h 3441040"/>
              <a:gd name="connsiteX4" fmla="*/ 0 w 4164940"/>
              <a:gd name="connsiteY4" fmla="*/ 3441040 h 3441040"/>
              <a:gd name="connsiteX5" fmla="*/ 0 w 4164940"/>
              <a:gd name="connsiteY5" fmla="*/ 549356 h 3441040"/>
              <a:gd name="connsiteX6" fmla="*/ 145914 w 4164940"/>
              <a:gd name="connsiteY6" fmla="*/ 440243 h 3441040"/>
              <a:gd name="connsiteX7" fmla="*/ 1587170 w 4164940"/>
              <a:gd name="connsiteY7" fmla="*/ 0 h 34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4940" h="3441040">
                <a:moveTo>
                  <a:pt x="1587170" y="0"/>
                </a:moveTo>
                <a:cubicBezTo>
                  <a:pt x="3010833" y="0"/>
                  <a:pt x="4164940" y="1154107"/>
                  <a:pt x="4164940" y="2577770"/>
                </a:cubicBezTo>
                <a:cubicBezTo>
                  <a:pt x="4164940" y="2844707"/>
                  <a:pt x="4124366" y="3102167"/>
                  <a:pt x="4049049" y="3344320"/>
                </a:cubicBezTo>
                <a:lnTo>
                  <a:pt x="4013649" y="3441040"/>
                </a:lnTo>
                <a:lnTo>
                  <a:pt x="0" y="3441040"/>
                </a:lnTo>
                <a:lnTo>
                  <a:pt x="0" y="549356"/>
                </a:lnTo>
                <a:lnTo>
                  <a:pt x="145914" y="440243"/>
                </a:lnTo>
                <a:cubicBezTo>
                  <a:pt x="557329" y="162297"/>
                  <a:pt x="1053297" y="0"/>
                  <a:pt x="1587170" y="0"/>
                </a:cubicBezTo>
                <a:close/>
              </a:path>
            </a:pathLst>
          </a:custGeom>
          <a:gradFill flip="none" rotWithShape="1">
            <a:gsLst>
              <a:gs pos="69000">
                <a:srgbClr val="AFD1F6">
                  <a:lumMod val="57406"/>
                  <a:lumOff val="42594"/>
                  <a:alpha val="99000"/>
                </a:srgbClr>
              </a:gs>
              <a:gs pos="0">
                <a:schemeClr val="accent1">
                  <a:lumMod val="53815"/>
                  <a:lumOff val="46185"/>
                  <a:alpha val="99000"/>
                </a:schemeClr>
              </a:gs>
            </a:gsLst>
            <a:lin ang="6600000" scaled="0"/>
            <a:tileRect/>
          </a:gradFill>
          <a:ln>
            <a:noFill/>
          </a:ln>
          <a:effectLst>
            <a:outerShdw blurRad="1270000" dist="1524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Oval 15">
            <a:extLst>
              <a:ext uri="{FF2B5EF4-FFF2-40B4-BE49-F238E27FC236}">
                <a16:creationId xmlns:a16="http://schemas.microsoft.com/office/drawing/2014/main" id="{82948E6E-440C-6B67-1C53-E1615E5FC524}"/>
              </a:ext>
            </a:extLst>
          </p:cNvPr>
          <p:cNvSpPr/>
          <p:nvPr userDrawn="1"/>
        </p:nvSpPr>
        <p:spPr>
          <a:xfrm>
            <a:off x="640511" y="3255933"/>
            <a:ext cx="3255021" cy="3255021"/>
          </a:xfrm>
          <a:prstGeom prst="ellipse">
            <a:avLst/>
          </a:prstGeom>
          <a:solidFill>
            <a:schemeClr val="tx1"/>
          </a:solidFill>
          <a:ln>
            <a:noFill/>
          </a:ln>
          <a:effectLst>
            <a:outerShdw blurRad="1270000" dist="1524000" dir="2700000" sx="50000" sy="50000" algn="tl" rotWithShape="0">
              <a:prstClr val="black">
                <a:alpha val="20000"/>
              </a:prstClr>
            </a:outerShdw>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98A61A3-B9A1-4674-85AC-E3ED72321E4C}"/>
              </a:ext>
            </a:extLst>
          </p:cNvPr>
          <p:cNvGrpSpPr/>
          <p:nvPr userDrawn="1"/>
        </p:nvGrpSpPr>
        <p:grpSpPr>
          <a:xfrm>
            <a:off x="1226205" y="58957"/>
            <a:ext cx="2239180" cy="2256419"/>
            <a:chOff x="2823900" y="852304"/>
            <a:chExt cx="2239180" cy="2256419"/>
          </a:xfrm>
        </p:grpSpPr>
        <p:sp>
          <p:nvSpPr>
            <p:cNvPr id="22" name="Oval 21">
              <a:extLst>
                <a:ext uri="{FF2B5EF4-FFF2-40B4-BE49-F238E27FC236}">
                  <a16:creationId xmlns:a16="http://schemas.microsoft.com/office/drawing/2014/main" id="{9845EDF6-0513-23C6-A8CA-17CF28A26D8A}"/>
                </a:ext>
              </a:extLst>
            </p:cNvPr>
            <p:cNvSpPr/>
            <p:nvPr userDrawn="1"/>
          </p:nvSpPr>
          <p:spPr>
            <a:xfrm>
              <a:off x="2823900" y="1148928"/>
              <a:ext cx="1959795" cy="1959795"/>
            </a:xfrm>
            <a:prstGeom prst="ellipse">
              <a:avLst/>
            </a:prstGeom>
            <a:gradFill flip="none" rotWithShape="1">
              <a:gsLst>
                <a:gs pos="67000">
                  <a:srgbClr val="AFD1F6">
                    <a:lumMod val="72154"/>
                    <a:lumOff val="27846"/>
                    <a:alpha val="99000"/>
                  </a:srgbClr>
                </a:gs>
                <a:gs pos="0">
                  <a:schemeClr val="accent1">
                    <a:lumMod val="52588"/>
                    <a:lumOff val="47412"/>
                    <a:alpha val="99000"/>
                  </a:schemeClr>
                </a:gs>
              </a:gsLst>
              <a:lin ang="6600000" scaled="0"/>
              <a:tileRect/>
            </a:gradFill>
            <a:ln>
              <a:noFill/>
            </a:ln>
            <a:effectLst>
              <a:outerShdw blurRad="762000" dist="762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B4E5C8E-FA00-E690-5B1E-0DF9BFE9EFF4}"/>
                </a:ext>
              </a:extLst>
            </p:cNvPr>
            <p:cNvSpPr/>
            <p:nvPr userDrawn="1"/>
          </p:nvSpPr>
          <p:spPr>
            <a:xfrm>
              <a:off x="3103285" y="852304"/>
              <a:ext cx="1959795" cy="1959795"/>
            </a:xfrm>
            <a:prstGeom prst="ellipse">
              <a:avLst/>
            </a:prstGeom>
            <a:solidFill>
              <a:schemeClr val="tx1"/>
            </a:solidFill>
            <a:ln>
              <a:noFill/>
            </a:ln>
            <a:effectLst>
              <a:outerShdw blurRad="762000" dist="762000" dir="2700000" sx="50000" sy="50000" algn="tl" rotWithShape="0">
                <a:prstClr val="black">
                  <a:alpha val="20000"/>
                </a:prstClr>
              </a:outerShdw>
              <a:softEdge rad="787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1A6D2934-344B-9953-D6A6-C6E923886324}"/>
              </a:ext>
            </a:extLst>
          </p:cNvPr>
          <p:cNvGrpSpPr/>
          <p:nvPr userDrawn="1"/>
        </p:nvGrpSpPr>
        <p:grpSpPr>
          <a:xfrm>
            <a:off x="3172224" y="2086390"/>
            <a:ext cx="1342651" cy="1319453"/>
            <a:chOff x="6012594" y="331343"/>
            <a:chExt cx="1710047" cy="1680501"/>
          </a:xfrm>
        </p:grpSpPr>
        <p:sp>
          <p:nvSpPr>
            <p:cNvPr id="23" name="Oval 22">
              <a:extLst>
                <a:ext uri="{FF2B5EF4-FFF2-40B4-BE49-F238E27FC236}">
                  <a16:creationId xmlns:a16="http://schemas.microsoft.com/office/drawing/2014/main" id="{86EF40FD-D6A8-4444-607A-09857E641D0F}"/>
                </a:ext>
              </a:extLst>
            </p:cNvPr>
            <p:cNvSpPr/>
            <p:nvPr userDrawn="1"/>
          </p:nvSpPr>
          <p:spPr>
            <a:xfrm>
              <a:off x="6012594" y="494713"/>
              <a:ext cx="1517131" cy="1517131"/>
            </a:xfrm>
            <a:prstGeom prst="ellipse">
              <a:avLst/>
            </a:prstGeom>
            <a:gradFill flip="none" rotWithShape="1">
              <a:gsLst>
                <a:gs pos="77000">
                  <a:srgbClr val="AFD1F6">
                    <a:lumMod val="75000"/>
                    <a:lumOff val="25000"/>
                    <a:alpha val="99000"/>
                  </a:srgbClr>
                </a:gs>
                <a:gs pos="0">
                  <a:schemeClr val="accent1">
                    <a:lumMod val="54150"/>
                    <a:lumOff val="45850"/>
                    <a:alpha val="99000"/>
                  </a:schemeClr>
                </a:gs>
              </a:gsLst>
              <a:lin ang="6600000" scaled="0"/>
              <a:tileRect/>
            </a:gradFill>
            <a:ln>
              <a:noFill/>
            </a:ln>
            <a:effectLst>
              <a:outerShdw blurRad="635000" dist="635000" dir="2700000" sx="50000" sy="50000" algn="tl"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8775AF3-39D7-F461-DCD9-57DA2BAB11A0}"/>
                </a:ext>
              </a:extLst>
            </p:cNvPr>
            <p:cNvSpPr/>
            <p:nvPr userDrawn="1"/>
          </p:nvSpPr>
          <p:spPr>
            <a:xfrm>
              <a:off x="6205510" y="331343"/>
              <a:ext cx="1517131" cy="1517131"/>
            </a:xfrm>
            <a:prstGeom prst="ellipse">
              <a:avLst/>
            </a:prstGeom>
            <a:solidFill>
              <a:schemeClr val="tx1"/>
            </a:solidFill>
            <a:ln>
              <a:noFill/>
            </a:ln>
            <a:effectLst>
              <a:outerShdw blurRad="635000" dist="635000" dir="2700000" sx="50000" sy="50000" algn="tl" rotWithShape="0">
                <a:prstClr val="black">
                  <a:alpha val="20000"/>
                </a:prstClr>
              </a:outerShdw>
              <a:softEdge rad="495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8255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588">
          <p15:clr>
            <a:srgbClr val="FBAE40"/>
          </p15:clr>
        </p15:guide>
        <p15:guide id="2" pos="6612">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B24A2EF-9FAF-FE36-1AFB-6FDB42868D00}"/>
              </a:ext>
            </a:extLst>
          </p:cNvPr>
          <p:cNvPicPr>
            <a:picLocks noChangeAspect="1"/>
          </p:cNvPicPr>
          <p:nvPr userDrawn="1"/>
        </p:nvPicPr>
        <p:blipFill>
          <a:blip r:embed="rId2"/>
          <a:srcRect/>
          <a:stretch/>
        </p:blipFill>
        <p:spPr>
          <a:xfrm>
            <a:off x="0" y="-1"/>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5" name="Graphic 5">
            <a:extLst>
              <a:ext uri="{FF2B5EF4-FFF2-40B4-BE49-F238E27FC236}">
                <a16:creationId xmlns:a16="http://schemas.microsoft.com/office/drawing/2014/main" id="{437C78F4-49EB-2270-47A3-F8116589EEF4}"/>
              </a:ext>
            </a:extLst>
          </p:cNvPr>
          <p:cNvGrpSpPr/>
          <p:nvPr userDrawn="1"/>
        </p:nvGrpSpPr>
        <p:grpSpPr>
          <a:xfrm>
            <a:off x="556965" y="2697212"/>
            <a:ext cx="2770527" cy="1478548"/>
            <a:chOff x="5280754" y="3138487"/>
            <a:chExt cx="2091975" cy="1116425"/>
          </a:xfrm>
          <a:gradFill>
            <a:gsLst>
              <a:gs pos="12000">
                <a:srgbClr val="9EE8DA"/>
              </a:gs>
              <a:gs pos="44000">
                <a:srgbClr val="D5F6EF"/>
              </a:gs>
              <a:gs pos="94000">
                <a:srgbClr val="FEFFFF"/>
              </a:gs>
            </a:gsLst>
            <a:lin ang="2700000" scaled="0"/>
          </a:gradFill>
        </p:grpSpPr>
        <p:sp>
          <p:nvSpPr>
            <p:cNvPr id="6" name="Freeform: Shape 5">
              <a:extLst>
                <a:ext uri="{FF2B5EF4-FFF2-40B4-BE49-F238E27FC236}">
                  <a16:creationId xmlns:a16="http://schemas.microsoft.com/office/drawing/2014/main" id="{46F1EC0F-6A50-2E24-4923-58C6B0369E2B}"/>
                </a:ext>
              </a:extLst>
            </p:cNvPr>
            <p:cNvSpPr/>
            <p:nvPr/>
          </p:nvSpPr>
          <p:spPr>
            <a:xfrm>
              <a:off x="5301995" y="3146107"/>
              <a:ext cx="487013" cy="453485"/>
            </a:xfrm>
            <a:custGeom>
              <a:avLst/>
              <a:gdLst>
                <a:gd name="connsiteX0" fmla="*/ 486918 w 487013"/>
                <a:gd name="connsiteY0" fmla="*/ 453485 h 453485"/>
                <a:gd name="connsiteX1" fmla="*/ 412242 w 487013"/>
                <a:gd name="connsiteY1" fmla="*/ 453485 h 453485"/>
                <a:gd name="connsiteX2" fmla="*/ 412242 w 487013"/>
                <a:gd name="connsiteY2" fmla="*/ 160020 h 453485"/>
                <a:gd name="connsiteX3" fmla="*/ 416623 w 487013"/>
                <a:gd name="connsiteY3" fmla="*/ 71818 h 453485"/>
                <a:gd name="connsiteX4" fmla="*/ 415385 w 487013"/>
                <a:gd name="connsiteY4" fmla="*/ 71818 h 453485"/>
                <a:gd name="connsiteX5" fmla="*/ 403098 w 487013"/>
                <a:gd name="connsiteY5" fmla="*/ 114490 h 453485"/>
                <a:gd name="connsiteX6" fmla="*/ 267748 w 487013"/>
                <a:gd name="connsiteY6" fmla="*/ 453485 h 453485"/>
                <a:gd name="connsiteX7" fmla="*/ 215837 w 487013"/>
                <a:gd name="connsiteY7" fmla="*/ 453485 h 453485"/>
                <a:gd name="connsiteX8" fmla="*/ 80201 w 487013"/>
                <a:gd name="connsiteY8" fmla="*/ 116967 h 453485"/>
                <a:gd name="connsiteX9" fmla="*/ 68199 w 487013"/>
                <a:gd name="connsiteY9" fmla="*/ 71723 h 453485"/>
                <a:gd name="connsiteX10" fmla="*/ 66961 w 487013"/>
                <a:gd name="connsiteY10" fmla="*/ 71723 h 453485"/>
                <a:gd name="connsiteX11" fmla="*/ 69532 w 487013"/>
                <a:gd name="connsiteY11" fmla="*/ 160592 h 453485"/>
                <a:gd name="connsiteX12" fmla="*/ 69532 w 487013"/>
                <a:gd name="connsiteY12" fmla="*/ 453485 h 453485"/>
                <a:gd name="connsiteX13" fmla="*/ 0 w 487013"/>
                <a:gd name="connsiteY13" fmla="*/ 453485 h 453485"/>
                <a:gd name="connsiteX14" fmla="*/ 0 w 487013"/>
                <a:gd name="connsiteY14" fmla="*/ 0 h 453485"/>
                <a:gd name="connsiteX15" fmla="*/ 105918 w 487013"/>
                <a:gd name="connsiteY15" fmla="*/ 0 h 453485"/>
                <a:gd name="connsiteX16" fmla="*/ 225171 w 487013"/>
                <a:gd name="connsiteY16" fmla="*/ 302038 h 453485"/>
                <a:gd name="connsiteX17" fmla="*/ 242888 w 487013"/>
                <a:gd name="connsiteY17" fmla="*/ 353949 h 453485"/>
                <a:gd name="connsiteX18" fmla="*/ 244507 w 487013"/>
                <a:gd name="connsiteY18" fmla="*/ 353949 h 453485"/>
                <a:gd name="connsiteX19" fmla="*/ 263462 w 487013"/>
                <a:gd name="connsiteY19" fmla="*/ 300799 h 453485"/>
                <a:gd name="connsiteX20" fmla="*/ 384905 w 487013"/>
                <a:gd name="connsiteY20" fmla="*/ 0 h 453485"/>
                <a:gd name="connsiteX21" fmla="*/ 487013 w 487013"/>
                <a:gd name="connsiteY21" fmla="*/ 0 h 453485"/>
                <a:gd name="connsiteX22" fmla="*/ 487013 w 487013"/>
                <a:gd name="connsiteY22" fmla="*/ 453485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7013" h="453485">
                  <a:moveTo>
                    <a:pt x="486918" y="453485"/>
                  </a:moveTo>
                  <a:lnTo>
                    <a:pt x="412242" y="453485"/>
                  </a:lnTo>
                  <a:lnTo>
                    <a:pt x="412242" y="160020"/>
                  </a:lnTo>
                  <a:cubicBezTo>
                    <a:pt x="412242" y="136017"/>
                    <a:pt x="413671" y="106585"/>
                    <a:pt x="416623" y="71818"/>
                  </a:cubicBezTo>
                  <a:lnTo>
                    <a:pt x="415385" y="71818"/>
                  </a:lnTo>
                  <a:cubicBezTo>
                    <a:pt x="410718" y="91630"/>
                    <a:pt x="406622" y="105918"/>
                    <a:pt x="403098" y="114490"/>
                  </a:cubicBezTo>
                  <a:lnTo>
                    <a:pt x="267748" y="453485"/>
                  </a:lnTo>
                  <a:lnTo>
                    <a:pt x="215837" y="453485"/>
                  </a:lnTo>
                  <a:lnTo>
                    <a:pt x="80201" y="116967"/>
                  </a:lnTo>
                  <a:cubicBezTo>
                    <a:pt x="76391" y="107061"/>
                    <a:pt x="72390" y="92011"/>
                    <a:pt x="68199" y="71723"/>
                  </a:cubicBezTo>
                  <a:lnTo>
                    <a:pt x="66961" y="71723"/>
                  </a:lnTo>
                  <a:cubicBezTo>
                    <a:pt x="68675" y="89821"/>
                    <a:pt x="69532" y="119443"/>
                    <a:pt x="69532" y="160592"/>
                  </a:cubicBezTo>
                  <a:lnTo>
                    <a:pt x="69532" y="453485"/>
                  </a:lnTo>
                  <a:lnTo>
                    <a:pt x="0" y="453485"/>
                  </a:lnTo>
                  <a:lnTo>
                    <a:pt x="0" y="0"/>
                  </a:lnTo>
                  <a:lnTo>
                    <a:pt x="105918" y="0"/>
                  </a:lnTo>
                  <a:lnTo>
                    <a:pt x="225171" y="302038"/>
                  </a:lnTo>
                  <a:cubicBezTo>
                    <a:pt x="234220" y="325279"/>
                    <a:pt x="240125" y="342519"/>
                    <a:pt x="242888" y="353949"/>
                  </a:cubicBezTo>
                  <a:lnTo>
                    <a:pt x="244507" y="353949"/>
                  </a:lnTo>
                  <a:cubicBezTo>
                    <a:pt x="252317" y="330136"/>
                    <a:pt x="258604" y="312420"/>
                    <a:pt x="263462" y="300799"/>
                  </a:cubicBezTo>
                  <a:lnTo>
                    <a:pt x="384905" y="0"/>
                  </a:lnTo>
                  <a:lnTo>
                    <a:pt x="487013" y="0"/>
                  </a:lnTo>
                  <a:lnTo>
                    <a:pt x="487013" y="453485"/>
                  </a:lnTo>
                  <a:close/>
                </a:path>
              </a:pathLst>
            </a:custGeom>
            <a:grpFill/>
            <a:ln w="9525" cap="flat">
              <a:noFill/>
              <a:prstDash val="solid"/>
              <a:miter/>
            </a:ln>
          </p:spPr>
          <p:txBody>
            <a:bodyPr rtlCol="0" anchor="ctr"/>
            <a:lstStyle/>
            <a:p>
              <a:pPr lvl="0"/>
              <a:endParaRPr lang="en-US"/>
            </a:p>
          </p:txBody>
        </p:sp>
        <p:sp>
          <p:nvSpPr>
            <p:cNvPr id="7" name="Freeform: Shape 6">
              <a:extLst>
                <a:ext uri="{FF2B5EF4-FFF2-40B4-BE49-F238E27FC236}">
                  <a16:creationId xmlns:a16="http://schemas.microsoft.com/office/drawing/2014/main" id="{611CAD0E-130A-7EC9-B7AC-962EC9346A16}"/>
                </a:ext>
              </a:extLst>
            </p:cNvPr>
            <p:cNvSpPr/>
            <p:nvPr/>
          </p:nvSpPr>
          <p:spPr>
            <a:xfrm>
              <a:off x="5852349" y="3138487"/>
              <a:ext cx="345186" cy="468725"/>
            </a:xfrm>
            <a:custGeom>
              <a:avLst/>
              <a:gdLst>
                <a:gd name="connsiteX0" fmla="*/ 344996 w 345186"/>
                <a:gd name="connsiteY0" fmla="*/ 442150 h 468725"/>
                <a:gd name="connsiteX1" fmla="*/ 217551 w 345186"/>
                <a:gd name="connsiteY1" fmla="*/ 468725 h 468725"/>
                <a:gd name="connsiteX2" fmla="*/ 59436 w 345186"/>
                <a:gd name="connsiteY2" fmla="*/ 406432 h 468725"/>
                <a:gd name="connsiteX3" fmla="*/ 0 w 345186"/>
                <a:gd name="connsiteY3" fmla="*/ 242888 h 468725"/>
                <a:gd name="connsiteX4" fmla="*/ 66866 w 345186"/>
                <a:gd name="connsiteY4" fmla="*/ 67056 h 468725"/>
                <a:gd name="connsiteX5" fmla="*/ 235934 w 345186"/>
                <a:gd name="connsiteY5" fmla="*/ 0 h 468725"/>
                <a:gd name="connsiteX6" fmla="*/ 345091 w 345186"/>
                <a:gd name="connsiteY6" fmla="*/ 18669 h 468725"/>
                <a:gd name="connsiteX7" fmla="*/ 345091 w 345186"/>
                <a:gd name="connsiteY7" fmla="*/ 93345 h 468725"/>
                <a:gd name="connsiteX8" fmla="*/ 243935 w 345186"/>
                <a:gd name="connsiteY8" fmla="*/ 66104 h 468725"/>
                <a:gd name="connsiteX9" fmla="*/ 124587 w 345186"/>
                <a:gd name="connsiteY9" fmla="*/ 113252 h 468725"/>
                <a:gd name="connsiteX10" fmla="*/ 78867 w 345186"/>
                <a:gd name="connsiteY10" fmla="*/ 239077 h 468725"/>
                <a:gd name="connsiteX11" fmla="*/ 121539 w 345186"/>
                <a:gd name="connsiteY11" fmla="*/ 358426 h 468725"/>
                <a:gd name="connsiteX12" fmla="*/ 233839 w 345186"/>
                <a:gd name="connsiteY12" fmla="*/ 402908 h 468725"/>
                <a:gd name="connsiteX13" fmla="*/ 345186 w 345186"/>
                <a:gd name="connsiteY13" fmla="*/ 372523 h 468725"/>
                <a:gd name="connsiteX14" fmla="*/ 345186 w 345186"/>
                <a:gd name="connsiteY14" fmla="*/ 442055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5186" h="468725">
                  <a:moveTo>
                    <a:pt x="344996" y="442150"/>
                  </a:moveTo>
                  <a:cubicBezTo>
                    <a:pt x="310801" y="459867"/>
                    <a:pt x="268319" y="468725"/>
                    <a:pt x="217551" y="468725"/>
                  </a:cubicBezTo>
                  <a:cubicBezTo>
                    <a:pt x="151733" y="468725"/>
                    <a:pt x="99060" y="447961"/>
                    <a:pt x="59436" y="406432"/>
                  </a:cubicBezTo>
                  <a:cubicBezTo>
                    <a:pt x="19812" y="364903"/>
                    <a:pt x="0" y="310420"/>
                    <a:pt x="0" y="242888"/>
                  </a:cubicBezTo>
                  <a:cubicBezTo>
                    <a:pt x="0" y="170402"/>
                    <a:pt x="22289" y="111728"/>
                    <a:pt x="66866" y="67056"/>
                  </a:cubicBezTo>
                  <a:cubicBezTo>
                    <a:pt x="111443" y="22384"/>
                    <a:pt x="167831" y="0"/>
                    <a:pt x="235934" y="0"/>
                  </a:cubicBezTo>
                  <a:cubicBezTo>
                    <a:pt x="279749" y="0"/>
                    <a:pt x="316135" y="6191"/>
                    <a:pt x="345091" y="18669"/>
                  </a:cubicBezTo>
                  <a:lnTo>
                    <a:pt x="345091" y="93345"/>
                  </a:lnTo>
                  <a:cubicBezTo>
                    <a:pt x="314516" y="75248"/>
                    <a:pt x="280797" y="66104"/>
                    <a:pt x="243935" y="66104"/>
                  </a:cubicBezTo>
                  <a:cubicBezTo>
                    <a:pt x="194786" y="66104"/>
                    <a:pt x="154972" y="81820"/>
                    <a:pt x="124587" y="113252"/>
                  </a:cubicBezTo>
                  <a:cubicBezTo>
                    <a:pt x="94107" y="144685"/>
                    <a:pt x="78867" y="186595"/>
                    <a:pt x="78867" y="239077"/>
                  </a:cubicBezTo>
                  <a:cubicBezTo>
                    <a:pt x="78867" y="291560"/>
                    <a:pt x="93059" y="328803"/>
                    <a:pt x="121539" y="358426"/>
                  </a:cubicBezTo>
                  <a:cubicBezTo>
                    <a:pt x="150019" y="388048"/>
                    <a:pt x="187452" y="402908"/>
                    <a:pt x="233839" y="402908"/>
                  </a:cubicBezTo>
                  <a:cubicBezTo>
                    <a:pt x="276606" y="402908"/>
                    <a:pt x="313754" y="392811"/>
                    <a:pt x="345186" y="372523"/>
                  </a:cubicBezTo>
                  <a:lnTo>
                    <a:pt x="345186" y="442055"/>
                  </a:lnTo>
                  <a:close/>
                </a:path>
              </a:pathLst>
            </a:custGeom>
            <a:grpFill/>
            <a:ln w="9525" cap="flat">
              <a:noFill/>
              <a:prstDash val="solid"/>
              <a:miter/>
            </a:ln>
          </p:spPr>
          <p:txBody>
            <a:bodyPr rtlCol="0" anchor="ctr"/>
            <a:lstStyle/>
            <a:p>
              <a:pPr lvl="0"/>
              <a:endParaRPr lang="en-US"/>
            </a:p>
          </p:txBody>
        </p:sp>
        <p:sp>
          <p:nvSpPr>
            <p:cNvPr id="9" name="Freeform: Shape 8">
              <a:extLst>
                <a:ext uri="{FF2B5EF4-FFF2-40B4-BE49-F238E27FC236}">
                  <a16:creationId xmlns:a16="http://schemas.microsoft.com/office/drawing/2014/main" id="{7924D00F-B249-1010-0CB1-8159BDBD030F}"/>
                </a:ext>
              </a:extLst>
            </p:cNvPr>
            <p:cNvSpPr/>
            <p:nvPr/>
          </p:nvSpPr>
          <p:spPr>
            <a:xfrm>
              <a:off x="6239255" y="3146107"/>
              <a:ext cx="423195" cy="453485"/>
            </a:xfrm>
            <a:custGeom>
              <a:avLst/>
              <a:gdLst>
                <a:gd name="connsiteX0" fmla="*/ 423196 w 423195"/>
                <a:gd name="connsiteY0" fmla="*/ 453485 h 453485"/>
                <a:gd name="connsiteX1" fmla="*/ 340614 w 423195"/>
                <a:gd name="connsiteY1" fmla="*/ 453485 h 453485"/>
                <a:gd name="connsiteX2" fmla="*/ 299847 w 423195"/>
                <a:gd name="connsiteY2" fmla="*/ 338042 h 453485"/>
                <a:gd name="connsiteX3" fmla="*/ 121444 w 423195"/>
                <a:gd name="connsiteY3" fmla="*/ 338042 h 453485"/>
                <a:gd name="connsiteX4" fmla="*/ 82201 w 423195"/>
                <a:gd name="connsiteY4" fmla="*/ 453485 h 453485"/>
                <a:gd name="connsiteX5" fmla="*/ 0 w 423195"/>
                <a:gd name="connsiteY5" fmla="*/ 453485 h 453485"/>
                <a:gd name="connsiteX6" fmla="*/ 169831 w 423195"/>
                <a:gd name="connsiteY6" fmla="*/ 0 h 453485"/>
                <a:gd name="connsiteX7" fmla="*/ 254603 w 423195"/>
                <a:gd name="connsiteY7" fmla="*/ 0 h 453485"/>
                <a:gd name="connsiteX8" fmla="*/ 423196 w 423195"/>
                <a:gd name="connsiteY8" fmla="*/ 453485 h 453485"/>
                <a:gd name="connsiteX9" fmla="*/ 279940 w 423195"/>
                <a:gd name="connsiteY9" fmla="*/ 276701 h 453485"/>
                <a:gd name="connsiteX10" fmla="*/ 216980 w 423195"/>
                <a:gd name="connsiteY10" fmla="*/ 95821 h 453485"/>
                <a:gd name="connsiteX11" fmla="*/ 210979 w 423195"/>
                <a:gd name="connsiteY11" fmla="*/ 67342 h 453485"/>
                <a:gd name="connsiteX12" fmla="*/ 209741 w 423195"/>
                <a:gd name="connsiteY12" fmla="*/ 67342 h 453485"/>
                <a:gd name="connsiteX13" fmla="*/ 203454 w 423195"/>
                <a:gd name="connsiteY13" fmla="*/ 95821 h 453485"/>
                <a:gd name="connsiteX14" fmla="*/ 141161 w 423195"/>
                <a:gd name="connsiteY14" fmla="*/ 276701 h 453485"/>
                <a:gd name="connsiteX15" fmla="*/ 280035 w 423195"/>
                <a:gd name="connsiteY15" fmla="*/ 276701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3195" h="453485">
                  <a:moveTo>
                    <a:pt x="423196" y="453485"/>
                  </a:moveTo>
                  <a:lnTo>
                    <a:pt x="340614" y="453485"/>
                  </a:lnTo>
                  <a:lnTo>
                    <a:pt x="299847" y="338042"/>
                  </a:lnTo>
                  <a:lnTo>
                    <a:pt x="121444" y="338042"/>
                  </a:lnTo>
                  <a:lnTo>
                    <a:pt x="82201" y="453485"/>
                  </a:lnTo>
                  <a:lnTo>
                    <a:pt x="0" y="453485"/>
                  </a:lnTo>
                  <a:lnTo>
                    <a:pt x="169831" y="0"/>
                  </a:lnTo>
                  <a:lnTo>
                    <a:pt x="254603" y="0"/>
                  </a:lnTo>
                  <a:lnTo>
                    <a:pt x="423196" y="453485"/>
                  </a:lnTo>
                  <a:close/>
                  <a:moveTo>
                    <a:pt x="279940" y="276701"/>
                  </a:moveTo>
                  <a:lnTo>
                    <a:pt x="216980" y="95821"/>
                  </a:lnTo>
                  <a:cubicBezTo>
                    <a:pt x="215075" y="89916"/>
                    <a:pt x="213074" y="80391"/>
                    <a:pt x="210979" y="67342"/>
                  </a:cubicBezTo>
                  <a:lnTo>
                    <a:pt x="209741" y="67342"/>
                  </a:lnTo>
                  <a:cubicBezTo>
                    <a:pt x="207836" y="79343"/>
                    <a:pt x="205740" y="88868"/>
                    <a:pt x="203454" y="95821"/>
                  </a:cubicBezTo>
                  <a:lnTo>
                    <a:pt x="141161" y="276701"/>
                  </a:lnTo>
                  <a:lnTo>
                    <a:pt x="280035" y="276701"/>
                  </a:lnTo>
                  <a:close/>
                </a:path>
              </a:pathLst>
            </a:custGeom>
            <a:grpFill/>
            <a:ln w="9525" cap="flat">
              <a:noFill/>
              <a:prstDash val="solid"/>
              <a:miter/>
            </a:ln>
          </p:spPr>
          <p:txBody>
            <a:bodyPr rtlCol="0" anchor="ctr"/>
            <a:lstStyle/>
            <a:p>
              <a:pPr lvl="0"/>
              <a:endParaRPr lang="en-US"/>
            </a:p>
          </p:txBody>
        </p:sp>
        <p:sp>
          <p:nvSpPr>
            <p:cNvPr id="10" name="Freeform: Shape 9">
              <a:extLst>
                <a:ext uri="{FF2B5EF4-FFF2-40B4-BE49-F238E27FC236}">
                  <a16:creationId xmlns:a16="http://schemas.microsoft.com/office/drawing/2014/main" id="{BC44E764-F40C-F8A0-5424-74F6BEAAD711}"/>
                </a:ext>
              </a:extLst>
            </p:cNvPr>
            <p:cNvSpPr/>
            <p:nvPr/>
          </p:nvSpPr>
          <p:spPr>
            <a:xfrm>
              <a:off x="6718267" y="3146107"/>
              <a:ext cx="301751" cy="453485"/>
            </a:xfrm>
            <a:custGeom>
              <a:avLst/>
              <a:gdLst>
                <a:gd name="connsiteX0" fmla="*/ 74962 w 301751"/>
                <a:gd name="connsiteY0" fmla="*/ 288988 h 453485"/>
                <a:gd name="connsiteX1" fmla="*/ 74962 w 301751"/>
                <a:gd name="connsiteY1" fmla="*/ 453485 h 453485"/>
                <a:gd name="connsiteX2" fmla="*/ 0 w 301751"/>
                <a:gd name="connsiteY2" fmla="*/ 453485 h 453485"/>
                <a:gd name="connsiteX3" fmla="*/ 0 w 301751"/>
                <a:gd name="connsiteY3" fmla="*/ 0 h 453485"/>
                <a:gd name="connsiteX4" fmla="*/ 137541 w 301751"/>
                <a:gd name="connsiteY4" fmla="*/ 0 h 453485"/>
                <a:gd name="connsiteX5" fmla="*/ 258699 w 301751"/>
                <a:gd name="connsiteY5" fmla="*/ 36385 h 453485"/>
                <a:gd name="connsiteX6" fmla="*/ 301752 w 301751"/>
                <a:gd name="connsiteY6" fmla="*/ 138874 h 453485"/>
                <a:gd name="connsiteX7" fmla="*/ 256889 w 301751"/>
                <a:gd name="connsiteY7" fmla="*/ 247078 h 453485"/>
                <a:gd name="connsiteX8" fmla="*/ 135446 w 301751"/>
                <a:gd name="connsiteY8" fmla="*/ 289179 h 453485"/>
                <a:gd name="connsiteX9" fmla="*/ 75057 w 301751"/>
                <a:gd name="connsiteY9" fmla="*/ 289179 h 453485"/>
                <a:gd name="connsiteX10" fmla="*/ 74962 w 301751"/>
                <a:gd name="connsiteY10" fmla="*/ 61913 h 453485"/>
                <a:gd name="connsiteX11" fmla="*/ 74962 w 301751"/>
                <a:gd name="connsiteY11" fmla="*/ 227647 h 453485"/>
                <a:gd name="connsiteX12" fmla="*/ 123634 w 301751"/>
                <a:gd name="connsiteY12" fmla="*/ 227647 h 453485"/>
                <a:gd name="connsiteX13" fmla="*/ 197358 w 301751"/>
                <a:gd name="connsiteY13" fmla="*/ 205168 h 453485"/>
                <a:gd name="connsiteX14" fmla="*/ 222695 w 301751"/>
                <a:gd name="connsiteY14" fmla="*/ 141922 h 453485"/>
                <a:gd name="connsiteX15" fmla="*/ 129730 w 301751"/>
                <a:gd name="connsiteY15" fmla="*/ 61913 h 453485"/>
                <a:gd name="connsiteX16" fmla="*/ 75057 w 301751"/>
                <a:gd name="connsiteY16" fmla="*/ 61913 h 453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1751" h="453485">
                  <a:moveTo>
                    <a:pt x="74962" y="288988"/>
                  </a:moveTo>
                  <a:lnTo>
                    <a:pt x="74962" y="453485"/>
                  </a:lnTo>
                  <a:lnTo>
                    <a:pt x="0" y="453485"/>
                  </a:lnTo>
                  <a:lnTo>
                    <a:pt x="0" y="0"/>
                  </a:lnTo>
                  <a:lnTo>
                    <a:pt x="137541" y="0"/>
                  </a:lnTo>
                  <a:cubicBezTo>
                    <a:pt x="189643" y="0"/>
                    <a:pt x="230029" y="12097"/>
                    <a:pt x="258699" y="36385"/>
                  </a:cubicBezTo>
                  <a:cubicBezTo>
                    <a:pt x="287369" y="60674"/>
                    <a:pt x="301752" y="94774"/>
                    <a:pt x="301752" y="138874"/>
                  </a:cubicBezTo>
                  <a:cubicBezTo>
                    <a:pt x="301752" y="182975"/>
                    <a:pt x="286798" y="218980"/>
                    <a:pt x="256889" y="247078"/>
                  </a:cubicBezTo>
                  <a:cubicBezTo>
                    <a:pt x="226981" y="275082"/>
                    <a:pt x="186500" y="289179"/>
                    <a:pt x="135446" y="289179"/>
                  </a:cubicBezTo>
                  <a:lnTo>
                    <a:pt x="75057" y="289179"/>
                  </a:lnTo>
                  <a:close/>
                  <a:moveTo>
                    <a:pt x="74962" y="61913"/>
                  </a:moveTo>
                  <a:lnTo>
                    <a:pt x="74962" y="227647"/>
                  </a:lnTo>
                  <a:lnTo>
                    <a:pt x="123634" y="227647"/>
                  </a:lnTo>
                  <a:cubicBezTo>
                    <a:pt x="155924" y="227647"/>
                    <a:pt x="180499" y="220123"/>
                    <a:pt x="197358" y="205168"/>
                  </a:cubicBezTo>
                  <a:cubicBezTo>
                    <a:pt x="214217" y="190214"/>
                    <a:pt x="222695" y="169069"/>
                    <a:pt x="222695" y="141922"/>
                  </a:cubicBezTo>
                  <a:cubicBezTo>
                    <a:pt x="222695" y="88582"/>
                    <a:pt x="191738" y="61913"/>
                    <a:pt x="129730" y="61913"/>
                  </a:cubicBezTo>
                  <a:lnTo>
                    <a:pt x="75057" y="61913"/>
                  </a:lnTo>
                  <a:close/>
                </a:path>
              </a:pathLst>
            </a:custGeom>
            <a:grpFill/>
            <a:ln w="9525" cap="flat">
              <a:noFill/>
              <a:prstDash val="solid"/>
              <a:miter/>
            </a:ln>
          </p:spPr>
          <p:txBody>
            <a:bodyPr rtlCol="0" anchor="ctr"/>
            <a:lstStyle/>
            <a:p>
              <a:pPr lvl="0"/>
              <a:endParaRPr lang="en-US"/>
            </a:p>
          </p:txBody>
        </p:sp>
        <p:sp>
          <p:nvSpPr>
            <p:cNvPr id="11" name="Freeform: Shape 10">
              <a:extLst>
                <a:ext uri="{FF2B5EF4-FFF2-40B4-BE49-F238E27FC236}">
                  <a16:creationId xmlns:a16="http://schemas.microsoft.com/office/drawing/2014/main" id="{36170ECC-BF0A-64E7-B131-FACD92D20193}"/>
                </a:ext>
              </a:extLst>
            </p:cNvPr>
            <p:cNvSpPr/>
            <p:nvPr/>
          </p:nvSpPr>
          <p:spPr>
            <a:xfrm>
              <a:off x="7082122" y="3138487"/>
              <a:ext cx="290607" cy="468725"/>
            </a:xfrm>
            <a:custGeom>
              <a:avLst/>
              <a:gdLst>
                <a:gd name="connsiteX0" fmla="*/ 286 w 290607"/>
                <a:gd name="connsiteY0" fmla="*/ 443103 h 468725"/>
                <a:gd name="connsiteX1" fmla="*/ 286 w 290607"/>
                <a:gd name="connsiteY1" fmla="*/ 365665 h 468725"/>
                <a:gd name="connsiteX2" fmla="*/ 25146 w 290607"/>
                <a:gd name="connsiteY2" fmla="*/ 382715 h 468725"/>
                <a:gd name="connsiteX3" fmla="*/ 55626 w 290607"/>
                <a:gd name="connsiteY3" fmla="*/ 395478 h 468725"/>
                <a:gd name="connsiteX4" fmla="*/ 87916 w 290607"/>
                <a:gd name="connsiteY4" fmla="*/ 403574 h 468725"/>
                <a:gd name="connsiteX5" fmla="*/ 117634 w 290607"/>
                <a:gd name="connsiteY5" fmla="*/ 406432 h 468725"/>
                <a:gd name="connsiteX6" fmla="*/ 188309 w 290607"/>
                <a:gd name="connsiteY6" fmla="*/ 390620 h 468725"/>
                <a:gd name="connsiteX7" fmla="*/ 211550 w 290607"/>
                <a:gd name="connsiteY7" fmla="*/ 344805 h 468725"/>
                <a:gd name="connsiteX8" fmla="*/ 203835 w 290607"/>
                <a:gd name="connsiteY8" fmla="*/ 316802 h 468725"/>
                <a:gd name="connsiteX9" fmla="*/ 182213 w 290607"/>
                <a:gd name="connsiteY9" fmla="*/ 295180 h 468725"/>
                <a:gd name="connsiteX10" fmla="*/ 149447 w 290607"/>
                <a:gd name="connsiteY10" fmla="*/ 276320 h 468725"/>
                <a:gd name="connsiteX11" fmla="*/ 109157 w 290607"/>
                <a:gd name="connsiteY11" fmla="*/ 257461 h 468725"/>
                <a:gd name="connsiteX12" fmla="*/ 66104 w 290607"/>
                <a:gd name="connsiteY12" fmla="*/ 232505 h 468725"/>
                <a:gd name="connsiteX13" fmla="*/ 31433 w 290607"/>
                <a:gd name="connsiteY13" fmla="*/ 204502 h 468725"/>
                <a:gd name="connsiteX14" fmla="*/ 8382 w 290607"/>
                <a:gd name="connsiteY14" fmla="*/ 169831 h 468725"/>
                <a:gd name="connsiteX15" fmla="*/ 0 w 290607"/>
                <a:gd name="connsiteY15" fmla="*/ 124587 h 468725"/>
                <a:gd name="connsiteX16" fmla="*/ 14383 w 290607"/>
                <a:gd name="connsiteY16" fmla="*/ 69056 h 468725"/>
                <a:gd name="connsiteX17" fmla="*/ 52292 w 290607"/>
                <a:gd name="connsiteY17" fmla="*/ 30194 h 468725"/>
                <a:gd name="connsiteX18" fmla="*/ 105918 w 290607"/>
                <a:gd name="connsiteY18" fmla="*/ 7429 h 468725"/>
                <a:gd name="connsiteX19" fmla="*/ 167259 w 290607"/>
                <a:gd name="connsiteY19" fmla="*/ 0 h 468725"/>
                <a:gd name="connsiteX20" fmla="*/ 270986 w 290607"/>
                <a:gd name="connsiteY20" fmla="*/ 16097 h 468725"/>
                <a:gd name="connsiteX21" fmla="*/ 270986 w 290607"/>
                <a:gd name="connsiteY21" fmla="*/ 90392 h 468725"/>
                <a:gd name="connsiteX22" fmla="*/ 171640 w 290607"/>
                <a:gd name="connsiteY22" fmla="*/ 62579 h 468725"/>
                <a:gd name="connsiteX23" fmla="*/ 138303 w 290607"/>
                <a:gd name="connsiteY23" fmla="*/ 65723 h 468725"/>
                <a:gd name="connsiteX24" fmla="*/ 108585 w 290607"/>
                <a:gd name="connsiteY24" fmla="*/ 76200 h 468725"/>
                <a:gd name="connsiteX25" fmla="*/ 87249 w 290607"/>
                <a:gd name="connsiteY25" fmla="*/ 94869 h 468725"/>
                <a:gd name="connsiteX26" fmla="*/ 79058 w 290607"/>
                <a:gd name="connsiteY26" fmla="*/ 122396 h 468725"/>
                <a:gd name="connsiteX27" fmla="*/ 85344 w 290607"/>
                <a:gd name="connsiteY27" fmla="*/ 148685 h 468725"/>
                <a:gd name="connsiteX28" fmla="*/ 103822 w 290607"/>
                <a:gd name="connsiteY28" fmla="*/ 168878 h 468725"/>
                <a:gd name="connsiteX29" fmla="*/ 133541 w 290607"/>
                <a:gd name="connsiteY29" fmla="*/ 186785 h 468725"/>
                <a:gd name="connsiteX30" fmla="*/ 174212 w 290607"/>
                <a:gd name="connsiteY30" fmla="*/ 205645 h 468725"/>
                <a:gd name="connsiteX31" fmla="*/ 218980 w 290607"/>
                <a:gd name="connsiteY31" fmla="*/ 231553 h 468725"/>
                <a:gd name="connsiteX32" fmla="*/ 255937 w 290607"/>
                <a:gd name="connsiteY32" fmla="*/ 261556 h 468725"/>
                <a:gd name="connsiteX33" fmla="*/ 281273 w 290607"/>
                <a:gd name="connsiteY33" fmla="*/ 298037 h 468725"/>
                <a:gd name="connsiteX34" fmla="*/ 290608 w 290607"/>
                <a:gd name="connsiteY34" fmla="*/ 343757 h 468725"/>
                <a:gd name="connsiteX35" fmla="*/ 276701 w 290607"/>
                <a:gd name="connsiteY35" fmla="*/ 401955 h 468725"/>
                <a:gd name="connsiteX36" fmla="*/ 239268 w 290607"/>
                <a:gd name="connsiteY36" fmla="*/ 440531 h 468725"/>
                <a:gd name="connsiteX37" fmla="*/ 185071 w 290607"/>
                <a:gd name="connsiteY37" fmla="*/ 462058 h 468725"/>
                <a:gd name="connsiteX38" fmla="*/ 120205 w 290607"/>
                <a:gd name="connsiteY38" fmla="*/ 468725 h 468725"/>
                <a:gd name="connsiteX39" fmla="*/ 92202 w 290607"/>
                <a:gd name="connsiteY39" fmla="*/ 467011 h 468725"/>
                <a:gd name="connsiteX40" fmla="*/ 58198 w 290607"/>
                <a:gd name="connsiteY40" fmla="*/ 461963 h 468725"/>
                <a:gd name="connsiteX41" fmla="*/ 25337 w 290607"/>
                <a:gd name="connsiteY41" fmla="*/ 453866 h 468725"/>
                <a:gd name="connsiteX42" fmla="*/ 381 w 290607"/>
                <a:gd name="connsiteY42" fmla="*/ 443103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0607" h="468725">
                  <a:moveTo>
                    <a:pt x="286" y="443103"/>
                  </a:moveTo>
                  <a:lnTo>
                    <a:pt x="286" y="365665"/>
                  </a:lnTo>
                  <a:cubicBezTo>
                    <a:pt x="7239" y="371951"/>
                    <a:pt x="15526" y="377666"/>
                    <a:pt x="25146" y="382715"/>
                  </a:cubicBezTo>
                  <a:cubicBezTo>
                    <a:pt x="34766" y="387763"/>
                    <a:pt x="44958" y="392049"/>
                    <a:pt x="55626" y="395478"/>
                  </a:cubicBezTo>
                  <a:cubicBezTo>
                    <a:pt x="66294" y="398907"/>
                    <a:pt x="77153" y="401669"/>
                    <a:pt x="87916" y="403574"/>
                  </a:cubicBezTo>
                  <a:cubicBezTo>
                    <a:pt x="98679" y="405479"/>
                    <a:pt x="108585" y="406432"/>
                    <a:pt x="117634" y="406432"/>
                  </a:cubicBezTo>
                  <a:cubicBezTo>
                    <a:pt x="149257" y="406432"/>
                    <a:pt x="172784" y="401193"/>
                    <a:pt x="188309" y="390620"/>
                  </a:cubicBezTo>
                  <a:cubicBezTo>
                    <a:pt x="203835" y="380048"/>
                    <a:pt x="211550" y="364808"/>
                    <a:pt x="211550" y="344805"/>
                  </a:cubicBezTo>
                  <a:cubicBezTo>
                    <a:pt x="211550" y="334042"/>
                    <a:pt x="208979" y="324707"/>
                    <a:pt x="203835" y="316802"/>
                  </a:cubicBezTo>
                  <a:cubicBezTo>
                    <a:pt x="198692" y="308896"/>
                    <a:pt x="191453" y="301657"/>
                    <a:pt x="182213" y="295180"/>
                  </a:cubicBezTo>
                  <a:cubicBezTo>
                    <a:pt x="172974" y="288608"/>
                    <a:pt x="162020" y="282416"/>
                    <a:pt x="149447" y="276320"/>
                  </a:cubicBezTo>
                  <a:cubicBezTo>
                    <a:pt x="136874" y="270319"/>
                    <a:pt x="123444" y="264033"/>
                    <a:pt x="109157" y="257461"/>
                  </a:cubicBezTo>
                  <a:cubicBezTo>
                    <a:pt x="93726" y="249269"/>
                    <a:pt x="79438" y="240887"/>
                    <a:pt x="66104" y="232505"/>
                  </a:cubicBezTo>
                  <a:cubicBezTo>
                    <a:pt x="52864" y="224123"/>
                    <a:pt x="41243" y="214789"/>
                    <a:pt x="31433" y="204502"/>
                  </a:cubicBezTo>
                  <a:cubicBezTo>
                    <a:pt x="21622" y="194310"/>
                    <a:pt x="13907" y="182690"/>
                    <a:pt x="8382" y="169831"/>
                  </a:cubicBezTo>
                  <a:cubicBezTo>
                    <a:pt x="2762" y="156972"/>
                    <a:pt x="0" y="141923"/>
                    <a:pt x="0" y="124587"/>
                  </a:cubicBezTo>
                  <a:cubicBezTo>
                    <a:pt x="0" y="103251"/>
                    <a:pt x="4763" y="84773"/>
                    <a:pt x="14383" y="69056"/>
                  </a:cubicBezTo>
                  <a:cubicBezTo>
                    <a:pt x="24003" y="53340"/>
                    <a:pt x="36576" y="40386"/>
                    <a:pt x="52292" y="30194"/>
                  </a:cubicBezTo>
                  <a:cubicBezTo>
                    <a:pt x="68008" y="20002"/>
                    <a:pt x="85820" y="12383"/>
                    <a:pt x="105918" y="7429"/>
                  </a:cubicBezTo>
                  <a:cubicBezTo>
                    <a:pt x="125921" y="2477"/>
                    <a:pt x="146399" y="0"/>
                    <a:pt x="167259" y="0"/>
                  </a:cubicBezTo>
                  <a:cubicBezTo>
                    <a:pt x="214694" y="0"/>
                    <a:pt x="249269" y="5334"/>
                    <a:pt x="270986" y="16097"/>
                  </a:cubicBezTo>
                  <a:lnTo>
                    <a:pt x="270986" y="90392"/>
                  </a:lnTo>
                  <a:cubicBezTo>
                    <a:pt x="245269" y="71819"/>
                    <a:pt x="212122" y="62579"/>
                    <a:pt x="171640" y="62579"/>
                  </a:cubicBezTo>
                  <a:cubicBezTo>
                    <a:pt x="160496" y="62579"/>
                    <a:pt x="149352" y="63627"/>
                    <a:pt x="138303" y="65723"/>
                  </a:cubicBezTo>
                  <a:cubicBezTo>
                    <a:pt x="127254" y="67818"/>
                    <a:pt x="117348" y="71342"/>
                    <a:pt x="108585" y="76200"/>
                  </a:cubicBezTo>
                  <a:cubicBezTo>
                    <a:pt x="99822" y="81058"/>
                    <a:pt x="92678" y="87249"/>
                    <a:pt x="87249" y="94869"/>
                  </a:cubicBezTo>
                  <a:cubicBezTo>
                    <a:pt x="81725" y="102489"/>
                    <a:pt x="79058" y="111633"/>
                    <a:pt x="79058" y="122396"/>
                  </a:cubicBezTo>
                  <a:cubicBezTo>
                    <a:pt x="79058" y="132493"/>
                    <a:pt x="81153" y="141256"/>
                    <a:pt x="85344" y="148685"/>
                  </a:cubicBezTo>
                  <a:cubicBezTo>
                    <a:pt x="89535" y="156115"/>
                    <a:pt x="95726" y="162782"/>
                    <a:pt x="103822" y="168878"/>
                  </a:cubicBezTo>
                  <a:cubicBezTo>
                    <a:pt x="111919" y="174974"/>
                    <a:pt x="121825" y="180975"/>
                    <a:pt x="133541" y="186785"/>
                  </a:cubicBezTo>
                  <a:cubicBezTo>
                    <a:pt x="145256" y="192596"/>
                    <a:pt x="158782" y="198882"/>
                    <a:pt x="174212" y="205645"/>
                  </a:cubicBezTo>
                  <a:cubicBezTo>
                    <a:pt x="190024" y="213836"/>
                    <a:pt x="204978" y="222504"/>
                    <a:pt x="218980" y="231553"/>
                  </a:cubicBezTo>
                  <a:cubicBezTo>
                    <a:pt x="232981" y="240602"/>
                    <a:pt x="245364" y="250603"/>
                    <a:pt x="255937" y="261556"/>
                  </a:cubicBezTo>
                  <a:cubicBezTo>
                    <a:pt x="266605" y="272510"/>
                    <a:pt x="274987" y="284702"/>
                    <a:pt x="281273" y="298037"/>
                  </a:cubicBezTo>
                  <a:cubicBezTo>
                    <a:pt x="287464" y="311467"/>
                    <a:pt x="290608" y="326612"/>
                    <a:pt x="290608" y="343757"/>
                  </a:cubicBezTo>
                  <a:cubicBezTo>
                    <a:pt x="290608" y="366713"/>
                    <a:pt x="285940" y="386144"/>
                    <a:pt x="276701" y="401955"/>
                  </a:cubicBezTo>
                  <a:cubicBezTo>
                    <a:pt x="267462" y="417767"/>
                    <a:pt x="254889" y="430625"/>
                    <a:pt x="239268" y="440531"/>
                  </a:cubicBezTo>
                  <a:cubicBezTo>
                    <a:pt x="223552" y="450437"/>
                    <a:pt x="205454" y="457581"/>
                    <a:pt x="185071" y="462058"/>
                  </a:cubicBezTo>
                  <a:cubicBezTo>
                    <a:pt x="164592" y="466439"/>
                    <a:pt x="142970" y="468725"/>
                    <a:pt x="120205" y="468725"/>
                  </a:cubicBezTo>
                  <a:cubicBezTo>
                    <a:pt x="112586" y="468725"/>
                    <a:pt x="103251" y="468154"/>
                    <a:pt x="92202" y="467011"/>
                  </a:cubicBezTo>
                  <a:cubicBezTo>
                    <a:pt x="81153" y="465868"/>
                    <a:pt x="69818" y="464153"/>
                    <a:pt x="58198" y="461963"/>
                  </a:cubicBezTo>
                  <a:cubicBezTo>
                    <a:pt x="46577" y="459772"/>
                    <a:pt x="35624" y="457105"/>
                    <a:pt x="25337" y="453866"/>
                  </a:cubicBezTo>
                  <a:cubicBezTo>
                    <a:pt x="15050" y="450723"/>
                    <a:pt x="6667" y="447104"/>
                    <a:pt x="381" y="443103"/>
                  </a:cubicBezTo>
                  <a:close/>
                </a:path>
              </a:pathLst>
            </a:custGeom>
            <a:grpFill/>
            <a:ln w="9525" cap="flat">
              <a:noFill/>
              <a:prstDash val="solid"/>
              <a:miter/>
            </a:ln>
          </p:spPr>
          <p:txBody>
            <a:bodyPr rtlCol="0" anchor="ctr"/>
            <a:lstStyle/>
            <a:p>
              <a:pPr lvl="0"/>
              <a:endParaRPr lang="en-US"/>
            </a:p>
          </p:txBody>
        </p:sp>
        <p:sp>
          <p:nvSpPr>
            <p:cNvPr id="12" name="Freeform: Shape 11">
              <a:extLst>
                <a:ext uri="{FF2B5EF4-FFF2-40B4-BE49-F238E27FC236}">
                  <a16:creationId xmlns:a16="http://schemas.microsoft.com/office/drawing/2014/main" id="{C8C9D960-088A-E8B9-4857-65A8EAABC317}"/>
                </a:ext>
              </a:extLst>
            </p:cNvPr>
            <p:cNvSpPr/>
            <p:nvPr/>
          </p:nvSpPr>
          <p:spPr>
            <a:xfrm>
              <a:off x="5280754" y="3786187"/>
              <a:ext cx="290607" cy="468725"/>
            </a:xfrm>
            <a:custGeom>
              <a:avLst/>
              <a:gdLst>
                <a:gd name="connsiteX0" fmla="*/ 286 w 290607"/>
                <a:gd name="connsiteY0" fmla="*/ 443103 h 468725"/>
                <a:gd name="connsiteX1" fmla="*/ 286 w 290607"/>
                <a:gd name="connsiteY1" fmla="*/ 365665 h 468725"/>
                <a:gd name="connsiteX2" fmla="*/ 25146 w 290607"/>
                <a:gd name="connsiteY2" fmla="*/ 382714 h 468725"/>
                <a:gd name="connsiteX3" fmla="*/ 55626 w 290607"/>
                <a:gd name="connsiteY3" fmla="*/ 395478 h 468725"/>
                <a:gd name="connsiteX4" fmla="*/ 87916 w 290607"/>
                <a:gd name="connsiteY4" fmla="*/ 403574 h 468725"/>
                <a:gd name="connsiteX5" fmla="*/ 117634 w 290607"/>
                <a:gd name="connsiteY5" fmla="*/ 406432 h 468725"/>
                <a:gd name="connsiteX6" fmla="*/ 188309 w 290607"/>
                <a:gd name="connsiteY6" fmla="*/ 390620 h 468725"/>
                <a:gd name="connsiteX7" fmla="*/ 211550 w 290607"/>
                <a:gd name="connsiteY7" fmla="*/ 344805 h 468725"/>
                <a:gd name="connsiteX8" fmla="*/ 203835 w 290607"/>
                <a:gd name="connsiteY8" fmla="*/ 316801 h 468725"/>
                <a:gd name="connsiteX9" fmla="*/ 182213 w 290607"/>
                <a:gd name="connsiteY9" fmla="*/ 295180 h 468725"/>
                <a:gd name="connsiteX10" fmla="*/ 149447 w 290607"/>
                <a:gd name="connsiteY10" fmla="*/ 276320 h 468725"/>
                <a:gd name="connsiteX11" fmla="*/ 109156 w 290607"/>
                <a:gd name="connsiteY11" fmla="*/ 257461 h 468725"/>
                <a:gd name="connsiteX12" fmla="*/ 66103 w 290607"/>
                <a:gd name="connsiteY12" fmla="*/ 232505 h 468725"/>
                <a:gd name="connsiteX13" fmla="*/ 31432 w 290607"/>
                <a:gd name="connsiteY13" fmla="*/ 204502 h 468725"/>
                <a:gd name="connsiteX14" fmla="*/ 8382 w 290607"/>
                <a:gd name="connsiteY14" fmla="*/ 169831 h 468725"/>
                <a:gd name="connsiteX15" fmla="*/ 0 w 290607"/>
                <a:gd name="connsiteY15" fmla="*/ 124587 h 468725"/>
                <a:gd name="connsiteX16" fmla="*/ 14383 w 290607"/>
                <a:gd name="connsiteY16" fmla="*/ 69056 h 468725"/>
                <a:gd name="connsiteX17" fmla="*/ 52292 w 290607"/>
                <a:gd name="connsiteY17" fmla="*/ 30194 h 468725"/>
                <a:gd name="connsiteX18" fmla="*/ 105918 w 290607"/>
                <a:gd name="connsiteY18" fmla="*/ 7429 h 468725"/>
                <a:gd name="connsiteX19" fmla="*/ 167259 w 290607"/>
                <a:gd name="connsiteY19" fmla="*/ 0 h 468725"/>
                <a:gd name="connsiteX20" fmla="*/ 270986 w 290607"/>
                <a:gd name="connsiteY20" fmla="*/ 16097 h 468725"/>
                <a:gd name="connsiteX21" fmla="*/ 270986 w 290607"/>
                <a:gd name="connsiteY21" fmla="*/ 90392 h 468725"/>
                <a:gd name="connsiteX22" fmla="*/ 171641 w 290607"/>
                <a:gd name="connsiteY22" fmla="*/ 62579 h 468725"/>
                <a:gd name="connsiteX23" fmla="*/ 138303 w 290607"/>
                <a:gd name="connsiteY23" fmla="*/ 65722 h 468725"/>
                <a:gd name="connsiteX24" fmla="*/ 108585 w 290607"/>
                <a:gd name="connsiteY24" fmla="*/ 76200 h 468725"/>
                <a:gd name="connsiteX25" fmla="*/ 87249 w 290607"/>
                <a:gd name="connsiteY25" fmla="*/ 94869 h 468725"/>
                <a:gd name="connsiteX26" fmla="*/ 79057 w 290607"/>
                <a:gd name="connsiteY26" fmla="*/ 122396 h 468725"/>
                <a:gd name="connsiteX27" fmla="*/ 85344 w 290607"/>
                <a:gd name="connsiteY27" fmla="*/ 148685 h 468725"/>
                <a:gd name="connsiteX28" fmla="*/ 103823 w 290607"/>
                <a:gd name="connsiteY28" fmla="*/ 168878 h 468725"/>
                <a:gd name="connsiteX29" fmla="*/ 133541 w 290607"/>
                <a:gd name="connsiteY29" fmla="*/ 186785 h 468725"/>
                <a:gd name="connsiteX30" fmla="*/ 174212 w 290607"/>
                <a:gd name="connsiteY30" fmla="*/ 205645 h 468725"/>
                <a:gd name="connsiteX31" fmla="*/ 218980 w 290607"/>
                <a:gd name="connsiteY31" fmla="*/ 231553 h 468725"/>
                <a:gd name="connsiteX32" fmla="*/ 255937 w 290607"/>
                <a:gd name="connsiteY32" fmla="*/ 261557 h 468725"/>
                <a:gd name="connsiteX33" fmla="*/ 281273 w 290607"/>
                <a:gd name="connsiteY33" fmla="*/ 298037 h 468725"/>
                <a:gd name="connsiteX34" fmla="*/ 290608 w 290607"/>
                <a:gd name="connsiteY34" fmla="*/ 343757 h 468725"/>
                <a:gd name="connsiteX35" fmla="*/ 276701 w 290607"/>
                <a:gd name="connsiteY35" fmla="*/ 401955 h 468725"/>
                <a:gd name="connsiteX36" fmla="*/ 239268 w 290607"/>
                <a:gd name="connsiteY36" fmla="*/ 440531 h 468725"/>
                <a:gd name="connsiteX37" fmla="*/ 185071 w 290607"/>
                <a:gd name="connsiteY37" fmla="*/ 462058 h 468725"/>
                <a:gd name="connsiteX38" fmla="*/ 120205 w 290607"/>
                <a:gd name="connsiteY38" fmla="*/ 468725 h 468725"/>
                <a:gd name="connsiteX39" fmla="*/ 92202 w 290607"/>
                <a:gd name="connsiteY39" fmla="*/ 467011 h 468725"/>
                <a:gd name="connsiteX40" fmla="*/ 58198 w 290607"/>
                <a:gd name="connsiteY40" fmla="*/ 461963 h 468725"/>
                <a:gd name="connsiteX41" fmla="*/ 25336 w 290607"/>
                <a:gd name="connsiteY41" fmla="*/ 453866 h 468725"/>
                <a:gd name="connsiteX42" fmla="*/ 381 w 290607"/>
                <a:gd name="connsiteY42" fmla="*/ 443103 h 4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90607" h="468725">
                  <a:moveTo>
                    <a:pt x="286" y="443103"/>
                  </a:moveTo>
                  <a:lnTo>
                    <a:pt x="286" y="365665"/>
                  </a:lnTo>
                  <a:cubicBezTo>
                    <a:pt x="7239" y="371951"/>
                    <a:pt x="15526" y="377666"/>
                    <a:pt x="25146" y="382714"/>
                  </a:cubicBezTo>
                  <a:cubicBezTo>
                    <a:pt x="34766" y="387763"/>
                    <a:pt x="44958" y="392049"/>
                    <a:pt x="55626" y="395478"/>
                  </a:cubicBezTo>
                  <a:cubicBezTo>
                    <a:pt x="66294" y="398907"/>
                    <a:pt x="77152" y="401669"/>
                    <a:pt x="87916" y="403574"/>
                  </a:cubicBezTo>
                  <a:cubicBezTo>
                    <a:pt x="98679" y="405479"/>
                    <a:pt x="108585" y="406432"/>
                    <a:pt x="117634" y="406432"/>
                  </a:cubicBezTo>
                  <a:cubicBezTo>
                    <a:pt x="149257" y="406432"/>
                    <a:pt x="172784" y="401193"/>
                    <a:pt x="188309" y="390620"/>
                  </a:cubicBezTo>
                  <a:cubicBezTo>
                    <a:pt x="203835" y="380047"/>
                    <a:pt x="211550" y="364808"/>
                    <a:pt x="211550" y="344805"/>
                  </a:cubicBezTo>
                  <a:cubicBezTo>
                    <a:pt x="211550" y="334042"/>
                    <a:pt x="208978" y="324707"/>
                    <a:pt x="203835" y="316801"/>
                  </a:cubicBezTo>
                  <a:cubicBezTo>
                    <a:pt x="198691" y="308896"/>
                    <a:pt x="191453" y="301657"/>
                    <a:pt x="182213" y="295180"/>
                  </a:cubicBezTo>
                  <a:cubicBezTo>
                    <a:pt x="172974" y="288608"/>
                    <a:pt x="162020" y="282416"/>
                    <a:pt x="149447" y="276320"/>
                  </a:cubicBezTo>
                  <a:cubicBezTo>
                    <a:pt x="136874" y="270320"/>
                    <a:pt x="123444" y="264033"/>
                    <a:pt x="109156" y="257461"/>
                  </a:cubicBezTo>
                  <a:cubicBezTo>
                    <a:pt x="93726" y="249269"/>
                    <a:pt x="79439" y="240887"/>
                    <a:pt x="66103" y="232505"/>
                  </a:cubicBezTo>
                  <a:cubicBezTo>
                    <a:pt x="52864" y="224123"/>
                    <a:pt x="41243" y="214789"/>
                    <a:pt x="31432" y="204502"/>
                  </a:cubicBezTo>
                  <a:cubicBezTo>
                    <a:pt x="21622" y="194310"/>
                    <a:pt x="13906" y="182689"/>
                    <a:pt x="8382" y="169831"/>
                  </a:cubicBezTo>
                  <a:cubicBezTo>
                    <a:pt x="2762" y="156972"/>
                    <a:pt x="0" y="141922"/>
                    <a:pt x="0" y="124587"/>
                  </a:cubicBezTo>
                  <a:cubicBezTo>
                    <a:pt x="0" y="103251"/>
                    <a:pt x="4763" y="84772"/>
                    <a:pt x="14383" y="69056"/>
                  </a:cubicBezTo>
                  <a:cubicBezTo>
                    <a:pt x="24003" y="53340"/>
                    <a:pt x="36576" y="40386"/>
                    <a:pt x="52292" y="30194"/>
                  </a:cubicBezTo>
                  <a:cubicBezTo>
                    <a:pt x="68008" y="20003"/>
                    <a:pt x="85820" y="12383"/>
                    <a:pt x="105918" y="7429"/>
                  </a:cubicBezTo>
                  <a:cubicBezTo>
                    <a:pt x="125921" y="2476"/>
                    <a:pt x="146399" y="0"/>
                    <a:pt x="167259" y="0"/>
                  </a:cubicBezTo>
                  <a:cubicBezTo>
                    <a:pt x="214693" y="0"/>
                    <a:pt x="249269" y="5334"/>
                    <a:pt x="270986" y="16097"/>
                  </a:cubicBezTo>
                  <a:lnTo>
                    <a:pt x="270986" y="90392"/>
                  </a:lnTo>
                  <a:cubicBezTo>
                    <a:pt x="245269" y="71818"/>
                    <a:pt x="212122" y="62579"/>
                    <a:pt x="171641" y="62579"/>
                  </a:cubicBezTo>
                  <a:cubicBezTo>
                    <a:pt x="160496" y="62579"/>
                    <a:pt x="149352" y="63627"/>
                    <a:pt x="138303" y="65722"/>
                  </a:cubicBezTo>
                  <a:cubicBezTo>
                    <a:pt x="127254" y="67818"/>
                    <a:pt x="117348" y="71342"/>
                    <a:pt x="108585" y="76200"/>
                  </a:cubicBezTo>
                  <a:cubicBezTo>
                    <a:pt x="99822" y="81058"/>
                    <a:pt x="92678" y="87249"/>
                    <a:pt x="87249" y="94869"/>
                  </a:cubicBezTo>
                  <a:cubicBezTo>
                    <a:pt x="81725" y="102489"/>
                    <a:pt x="79057" y="111633"/>
                    <a:pt x="79057" y="122396"/>
                  </a:cubicBezTo>
                  <a:cubicBezTo>
                    <a:pt x="79057" y="132493"/>
                    <a:pt x="81153" y="141256"/>
                    <a:pt x="85344" y="148685"/>
                  </a:cubicBezTo>
                  <a:cubicBezTo>
                    <a:pt x="89535" y="156115"/>
                    <a:pt x="95726" y="162782"/>
                    <a:pt x="103823" y="168878"/>
                  </a:cubicBezTo>
                  <a:cubicBezTo>
                    <a:pt x="111919" y="174974"/>
                    <a:pt x="121825" y="180975"/>
                    <a:pt x="133541" y="186785"/>
                  </a:cubicBezTo>
                  <a:cubicBezTo>
                    <a:pt x="145256" y="192596"/>
                    <a:pt x="158782" y="198882"/>
                    <a:pt x="174212" y="205645"/>
                  </a:cubicBezTo>
                  <a:cubicBezTo>
                    <a:pt x="190024" y="213836"/>
                    <a:pt x="204978" y="222504"/>
                    <a:pt x="218980" y="231553"/>
                  </a:cubicBezTo>
                  <a:cubicBezTo>
                    <a:pt x="232982" y="240601"/>
                    <a:pt x="245364" y="250603"/>
                    <a:pt x="255937" y="261557"/>
                  </a:cubicBezTo>
                  <a:cubicBezTo>
                    <a:pt x="266605" y="272510"/>
                    <a:pt x="274987" y="284702"/>
                    <a:pt x="281273" y="298037"/>
                  </a:cubicBezTo>
                  <a:cubicBezTo>
                    <a:pt x="287464" y="311467"/>
                    <a:pt x="290608" y="326612"/>
                    <a:pt x="290608" y="343757"/>
                  </a:cubicBezTo>
                  <a:cubicBezTo>
                    <a:pt x="290608" y="366713"/>
                    <a:pt x="285941" y="386143"/>
                    <a:pt x="276701" y="401955"/>
                  </a:cubicBezTo>
                  <a:cubicBezTo>
                    <a:pt x="267462" y="417767"/>
                    <a:pt x="254889" y="430625"/>
                    <a:pt x="239268" y="440531"/>
                  </a:cubicBezTo>
                  <a:cubicBezTo>
                    <a:pt x="223552" y="450437"/>
                    <a:pt x="205454" y="457581"/>
                    <a:pt x="185071" y="462058"/>
                  </a:cubicBezTo>
                  <a:cubicBezTo>
                    <a:pt x="164592" y="466439"/>
                    <a:pt x="142970" y="468725"/>
                    <a:pt x="120205" y="468725"/>
                  </a:cubicBezTo>
                  <a:cubicBezTo>
                    <a:pt x="112586" y="468725"/>
                    <a:pt x="103251" y="468154"/>
                    <a:pt x="92202" y="467011"/>
                  </a:cubicBezTo>
                  <a:cubicBezTo>
                    <a:pt x="81153" y="465868"/>
                    <a:pt x="69818" y="464153"/>
                    <a:pt x="58198" y="461963"/>
                  </a:cubicBezTo>
                  <a:cubicBezTo>
                    <a:pt x="46577" y="459772"/>
                    <a:pt x="35624" y="457105"/>
                    <a:pt x="25336" y="453866"/>
                  </a:cubicBezTo>
                  <a:cubicBezTo>
                    <a:pt x="15050" y="450723"/>
                    <a:pt x="6668" y="447104"/>
                    <a:pt x="381" y="443103"/>
                  </a:cubicBezTo>
                  <a:close/>
                </a:path>
              </a:pathLst>
            </a:custGeom>
            <a:grpFill/>
            <a:ln w="9525" cap="flat">
              <a:noFill/>
              <a:prstDash val="solid"/>
              <a:miter/>
            </a:ln>
          </p:spPr>
          <p:txBody>
            <a:bodyPr rtlCol="0" anchor="ctr"/>
            <a:lstStyle/>
            <a:p>
              <a:pPr lvl="0"/>
              <a:endParaRPr lang="en-US"/>
            </a:p>
          </p:txBody>
        </p:sp>
        <p:sp>
          <p:nvSpPr>
            <p:cNvPr id="13" name="Freeform: Shape 12">
              <a:extLst>
                <a:ext uri="{FF2B5EF4-FFF2-40B4-BE49-F238E27FC236}">
                  <a16:creationId xmlns:a16="http://schemas.microsoft.com/office/drawing/2014/main" id="{755EC06A-308B-7FF0-38CB-F62E13A38FB8}"/>
                </a:ext>
              </a:extLst>
            </p:cNvPr>
            <p:cNvSpPr/>
            <p:nvPr/>
          </p:nvSpPr>
          <p:spPr>
            <a:xfrm>
              <a:off x="5586888" y="3827620"/>
              <a:ext cx="204977" cy="426910"/>
            </a:xfrm>
            <a:custGeom>
              <a:avLst/>
              <a:gdLst>
                <a:gd name="connsiteX0" fmla="*/ 204883 w 204977"/>
                <a:gd name="connsiteY0" fmla="*/ 416147 h 426910"/>
                <a:gd name="connsiteX1" fmla="*/ 148304 w 204977"/>
                <a:gd name="connsiteY1" fmla="*/ 426910 h 426910"/>
                <a:gd name="connsiteX2" fmla="*/ 54102 w 204977"/>
                <a:gd name="connsiteY2" fmla="*/ 336423 h 426910"/>
                <a:gd name="connsiteX3" fmla="*/ 54102 w 204977"/>
                <a:gd name="connsiteY3" fmla="*/ 153352 h 426910"/>
                <a:gd name="connsiteX4" fmla="*/ 0 w 204977"/>
                <a:gd name="connsiteY4" fmla="*/ 153352 h 426910"/>
                <a:gd name="connsiteX5" fmla="*/ 0 w 204977"/>
                <a:gd name="connsiteY5" fmla="*/ 95821 h 426910"/>
                <a:gd name="connsiteX6" fmla="*/ 54102 w 204977"/>
                <a:gd name="connsiteY6" fmla="*/ 95821 h 426910"/>
                <a:gd name="connsiteX7" fmla="*/ 54102 w 204977"/>
                <a:gd name="connsiteY7" fmla="*/ 20860 h 426910"/>
                <a:gd name="connsiteX8" fmla="*/ 127444 w 204977"/>
                <a:gd name="connsiteY8" fmla="*/ 0 h 426910"/>
                <a:gd name="connsiteX9" fmla="*/ 127444 w 204977"/>
                <a:gd name="connsiteY9" fmla="*/ 95821 h 426910"/>
                <a:gd name="connsiteX10" fmla="*/ 204883 w 204977"/>
                <a:gd name="connsiteY10" fmla="*/ 95821 h 426910"/>
                <a:gd name="connsiteX11" fmla="*/ 204883 w 204977"/>
                <a:gd name="connsiteY11" fmla="*/ 153352 h 426910"/>
                <a:gd name="connsiteX12" fmla="*/ 127444 w 204977"/>
                <a:gd name="connsiteY12" fmla="*/ 153352 h 426910"/>
                <a:gd name="connsiteX13" fmla="*/ 127444 w 204977"/>
                <a:gd name="connsiteY13" fmla="*/ 315277 h 426910"/>
                <a:gd name="connsiteX14" fmla="*/ 137922 w 204977"/>
                <a:gd name="connsiteY14" fmla="*/ 356425 h 426910"/>
                <a:gd name="connsiteX15" fmla="*/ 172688 w 204977"/>
                <a:gd name="connsiteY15" fmla="*/ 368713 h 426910"/>
                <a:gd name="connsiteX16" fmla="*/ 204978 w 204977"/>
                <a:gd name="connsiteY16" fmla="*/ 357949 h 426910"/>
                <a:gd name="connsiteX17" fmla="*/ 204978 w 204977"/>
                <a:gd name="connsiteY17" fmla="*/ 416147 h 42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977" h="426910">
                  <a:moveTo>
                    <a:pt x="204883" y="416147"/>
                  </a:moveTo>
                  <a:cubicBezTo>
                    <a:pt x="190500" y="423291"/>
                    <a:pt x="171640" y="426910"/>
                    <a:pt x="148304" y="426910"/>
                  </a:cubicBezTo>
                  <a:cubicBezTo>
                    <a:pt x="85439" y="426910"/>
                    <a:pt x="54102" y="396716"/>
                    <a:pt x="54102" y="336423"/>
                  </a:cubicBezTo>
                  <a:lnTo>
                    <a:pt x="54102" y="153352"/>
                  </a:lnTo>
                  <a:lnTo>
                    <a:pt x="0" y="153352"/>
                  </a:lnTo>
                  <a:lnTo>
                    <a:pt x="0" y="95821"/>
                  </a:lnTo>
                  <a:lnTo>
                    <a:pt x="54102" y="95821"/>
                  </a:lnTo>
                  <a:lnTo>
                    <a:pt x="54102" y="20860"/>
                  </a:lnTo>
                  <a:lnTo>
                    <a:pt x="127444" y="0"/>
                  </a:lnTo>
                  <a:lnTo>
                    <a:pt x="127444" y="95821"/>
                  </a:lnTo>
                  <a:lnTo>
                    <a:pt x="204883" y="95821"/>
                  </a:lnTo>
                  <a:lnTo>
                    <a:pt x="204883" y="153352"/>
                  </a:lnTo>
                  <a:lnTo>
                    <a:pt x="127444" y="153352"/>
                  </a:lnTo>
                  <a:lnTo>
                    <a:pt x="127444" y="315277"/>
                  </a:lnTo>
                  <a:cubicBezTo>
                    <a:pt x="127444" y="334423"/>
                    <a:pt x="130969" y="348139"/>
                    <a:pt x="137922" y="356425"/>
                  </a:cubicBezTo>
                  <a:cubicBezTo>
                    <a:pt x="144875" y="364712"/>
                    <a:pt x="156496" y="368713"/>
                    <a:pt x="172688" y="368713"/>
                  </a:cubicBezTo>
                  <a:cubicBezTo>
                    <a:pt x="185166" y="368713"/>
                    <a:pt x="195834" y="365093"/>
                    <a:pt x="204978" y="357949"/>
                  </a:cubicBezTo>
                  <a:lnTo>
                    <a:pt x="204978" y="416147"/>
                  </a:lnTo>
                  <a:close/>
                </a:path>
              </a:pathLst>
            </a:custGeom>
            <a:grpFill/>
            <a:ln w="9525" cap="flat">
              <a:noFill/>
              <a:prstDash val="solid"/>
              <a:miter/>
            </a:ln>
          </p:spPr>
          <p:txBody>
            <a:bodyPr rtlCol="0" anchor="ctr"/>
            <a:lstStyle/>
            <a:p>
              <a:pPr lvl="0"/>
              <a:endParaRPr lang="en-US"/>
            </a:p>
          </p:txBody>
        </p:sp>
        <p:sp>
          <p:nvSpPr>
            <p:cNvPr id="14" name="Freeform: Shape 13">
              <a:extLst>
                <a:ext uri="{FF2B5EF4-FFF2-40B4-BE49-F238E27FC236}">
                  <a16:creationId xmlns:a16="http://schemas.microsoft.com/office/drawing/2014/main" id="{F094BDB0-A98F-A974-5DA5-6592433D719C}"/>
                </a:ext>
              </a:extLst>
            </p:cNvPr>
            <p:cNvSpPr/>
            <p:nvPr/>
          </p:nvSpPr>
          <p:spPr>
            <a:xfrm>
              <a:off x="5837491" y="3915822"/>
              <a:ext cx="272605" cy="339090"/>
            </a:xfrm>
            <a:custGeom>
              <a:avLst/>
              <a:gdLst>
                <a:gd name="connsiteX0" fmla="*/ 272605 w 272605"/>
                <a:gd name="connsiteY0" fmla="*/ 331470 h 339090"/>
                <a:gd name="connsiteX1" fmla="*/ 201454 w 272605"/>
                <a:gd name="connsiteY1" fmla="*/ 331470 h 339090"/>
                <a:gd name="connsiteX2" fmla="*/ 201454 w 272605"/>
                <a:gd name="connsiteY2" fmla="*/ 280892 h 339090"/>
                <a:gd name="connsiteX3" fmla="*/ 200216 w 272605"/>
                <a:gd name="connsiteY3" fmla="*/ 280892 h 339090"/>
                <a:gd name="connsiteX4" fmla="*/ 101822 w 272605"/>
                <a:gd name="connsiteY4" fmla="*/ 339090 h 339090"/>
                <a:gd name="connsiteX5" fmla="*/ 27051 w 272605"/>
                <a:gd name="connsiteY5" fmla="*/ 313182 h 339090"/>
                <a:gd name="connsiteX6" fmla="*/ 0 w 272605"/>
                <a:gd name="connsiteY6" fmla="*/ 244507 h 339090"/>
                <a:gd name="connsiteX7" fmla="*/ 105632 w 272605"/>
                <a:gd name="connsiteY7" fmla="*/ 137636 h 339090"/>
                <a:gd name="connsiteX8" fmla="*/ 201739 w 272605"/>
                <a:gd name="connsiteY8" fmla="*/ 124016 h 339090"/>
                <a:gd name="connsiteX9" fmla="*/ 135922 w 272605"/>
                <a:gd name="connsiteY9" fmla="*/ 54769 h 339090"/>
                <a:gd name="connsiteX10" fmla="*/ 31528 w 272605"/>
                <a:gd name="connsiteY10" fmla="*/ 94583 h 339090"/>
                <a:gd name="connsiteX11" fmla="*/ 31528 w 272605"/>
                <a:gd name="connsiteY11" fmla="*/ 30385 h 339090"/>
                <a:gd name="connsiteX12" fmla="*/ 149828 w 272605"/>
                <a:gd name="connsiteY12" fmla="*/ 0 h 339090"/>
                <a:gd name="connsiteX13" fmla="*/ 272510 w 272605"/>
                <a:gd name="connsiteY13" fmla="*/ 120777 h 339090"/>
                <a:gd name="connsiteX14" fmla="*/ 272510 w 272605"/>
                <a:gd name="connsiteY14" fmla="*/ 331375 h 339090"/>
                <a:gd name="connsiteX15" fmla="*/ 201739 w 272605"/>
                <a:gd name="connsiteY15" fmla="*/ 172403 h 339090"/>
                <a:gd name="connsiteX16" fmla="*/ 133731 w 272605"/>
                <a:gd name="connsiteY16" fmla="*/ 181928 h 339090"/>
                <a:gd name="connsiteX17" fmla="*/ 86106 w 272605"/>
                <a:gd name="connsiteY17" fmla="*/ 197263 h 339090"/>
                <a:gd name="connsiteX18" fmla="*/ 70104 w 272605"/>
                <a:gd name="connsiteY18" fmla="*/ 236601 h 339090"/>
                <a:gd name="connsiteX19" fmla="*/ 84773 w 272605"/>
                <a:gd name="connsiteY19" fmla="*/ 270320 h 339090"/>
                <a:gd name="connsiteX20" fmla="*/ 124111 w 272605"/>
                <a:gd name="connsiteY20" fmla="*/ 283464 h 339090"/>
                <a:gd name="connsiteX21" fmla="*/ 179642 w 272605"/>
                <a:gd name="connsiteY21" fmla="*/ 259937 h 339090"/>
                <a:gd name="connsiteX22" fmla="*/ 201644 w 272605"/>
                <a:gd name="connsiteY22" fmla="*/ 200596 h 339090"/>
                <a:gd name="connsiteX23" fmla="*/ 201644 w 272605"/>
                <a:gd name="connsiteY23" fmla="*/ 172403 h 33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2605" h="339090">
                  <a:moveTo>
                    <a:pt x="272605" y="331470"/>
                  </a:moveTo>
                  <a:lnTo>
                    <a:pt x="201454" y="331470"/>
                  </a:lnTo>
                  <a:lnTo>
                    <a:pt x="201454" y="280892"/>
                  </a:lnTo>
                  <a:lnTo>
                    <a:pt x="200216" y="280892"/>
                  </a:lnTo>
                  <a:cubicBezTo>
                    <a:pt x="177832" y="319659"/>
                    <a:pt x="145066" y="339090"/>
                    <a:pt x="101822" y="339090"/>
                  </a:cubicBezTo>
                  <a:cubicBezTo>
                    <a:pt x="70009" y="339090"/>
                    <a:pt x="45053" y="330422"/>
                    <a:pt x="27051" y="313182"/>
                  </a:cubicBezTo>
                  <a:cubicBezTo>
                    <a:pt x="9049" y="295942"/>
                    <a:pt x="0" y="272987"/>
                    <a:pt x="0" y="244507"/>
                  </a:cubicBezTo>
                  <a:cubicBezTo>
                    <a:pt x="0" y="183356"/>
                    <a:pt x="35242" y="147733"/>
                    <a:pt x="105632" y="137636"/>
                  </a:cubicBezTo>
                  <a:lnTo>
                    <a:pt x="201739" y="124016"/>
                  </a:lnTo>
                  <a:cubicBezTo>
                    <a:pt x="201739" y="77819"/>
                    <a:pt x="179832" y="54769"/>
                    <a:pt x="135922" y="54769"/>
                  </a:cubicBezTo>
                  <a:cubicBezTo>
                    <a:pt x="97346" y="54769"/>
                    <a:pt x="62579" y="68008"/>
                    <a:pt x="31528" y="94583"/>
                  </a:cubicBezTo>
                  <a:lnTo>
                    <a:pt x="31528" y="30385"/>
                  </a:lnTo>
                  <a:cubicBezTo>
                    <a:pt x="65723" y="10192"/>
                    <a:pt x="105156" y="0"/>
                    <a:pt x="149828" y="0"/>
                  </a:cubicBezTo>
                  <a:cubicBezTo>
                    <a:pt x="231648" y="0"/>
                    <a:pt x="272510" y="40291"/>
                    <a:pt x="272510" y="120777"/>
                  </a:cubicBezTo>
                  <a:lnTo>
                    <a:pt x="272510" y="331375"/>
                  </a:lnTo>
                  <a:close/>
                  <a:moveTo>
                    <a:pt x="201739" y="172403"/>
                  </a:moveTo>
                  <a:lnTo>
                    <a:pt x="133731" y="181928"/>
                  </a:lnTo>
                  <a:cubicBezTo>
                    <a:pt x="112681" y="184690"/>
                    <a:pt x="96774" y="189833"/>
                    <a:pt x="86106" y="197263"/>
                  </a:cubicBezTo>
                  <a:cubicBezTo>
                    <a:pt x="75438" y="204788"/>
                    <a:pt x="70104" y="217837"/>
                    <a:pt x="70104" y="236601"/>
                  </a:cubicBezTo>
                  <a:cubicBezTo>
                    <a:pt x="70104" y="250317"/>
                    <a:pt x="74962" y="261557"/>
                    <a:pt x="84773" y="270320"/>
                  </a:cubicBezTo>
                  <a:cubicBezTo>
                    <a:pt x="94583" y="279083"/>
                    <a:pt x="107728" y="283464"/>
                    <a:pt x="124111" y="283464"/>
                  </a:cubicBezTo>
                  <a:cubicBezTo>
                    <a:pt x="146494" y="283464"/>
                    <a:pt x="164973" y="275654"/>
                    <a:pt x="179642" y="259937"/>
                  </a:cubicBezTo>
                  <a:cubicBezTo>
                    <a:pt x="194310" y="244221"/>
                    <a:pt x="201644" y="224504"/>
                    <a:pt x="201644" y="200596"/>
                  </a:cubicBezTo>
                  <a:lnTo>
                    <a:pt x="201644" y="172403"/>
                  </a:lnTo>
                  <a:close/>
                </a:path>
              </a:pathLst>
            </a:custGeom>
            <a:grpFill/>
            <a:ln w="9525" cap="flat">
              <a:noFill/>
              <a:prstDash val="solid"/>
              <a:miter/>
            </a:ln>
          </p:spPr>
          <p:txBody>
            <a:bodyPr rtlCol="0" anchor="ctr"/>
            <a:lstStyle/>
            <a:p>
              <a:pPr lvl="0"/>
              <a:endParaRPr lang="en-US"/>
            </a:p>
          </p:txBody>
        </p:sp>
        <p:sp>
          <p:nvSpPr>
            <p:cNvPr id="15" name="Freeform: Shape 14">
              <a:extLst>
                <a:ext uri="{FF2B5EF4-FFF2-40B4-BE49-F238E27FC236}">
                  <a16:creationId xmlns:a16="http://schemas.microsoft.com/office/drawing/2014/main" id="{8FC71B45-43C9-7D0B-46A7-23491BED7DD4}"/>
                </a:ext>
              </a:extLst>
            </p:cNvPr>
            <p:cNvSpPr/>
            <p:nvPr/>
          </p:nvSpPr>
          <p:spPr>
            <a:xfrm>
              <a:off x="6180200" y="3917822"/>
              <a:ext cx="187833" cy="329469"/>
            </a:xfrm>
            <a:custGeom>
              <a:avLst/>
              <a:gdLst>
                <a:gd name="connsiteX0" fmla="*/ 187833 w 187833"/>
                <a:gd name="connsiteY0" fmla="*/ 75533 h 329469"/>
                <a:gd name="connsiteX1" fmla="*/ 149542 w 187833"/>
                <a:gd name="connsiteY1" fmla="*/ 65056 h 329469"/>
                <a:gd name="connsiteX2" fmla="*/ 95155 w 187833"/>
                <a:gd name="connsiteY2" fmla="*/ 94488 h 329469"/>
                <a:gd name="connsiteX3" fmla="*/ 73342 w 187833"/>
                <a:gd name="connsiteY3" fmla="*/ 174498 h 329469"/>
                <a:gd name="connsiteX4" fmla="*/ 73342 w 187833"/>
                <a:gd name="connsiteY4" fmla="*/ 329470 h 329469"/>
                <a:gd name="connsiteX5" fmla="*/ 0 w 187833"/>
                <a:gd name="connsiteY5" fmla="*/ 329470 h 329469"/>
                <a:gd name="connsiteX6" fmla="*/ 0 w 187833"/>
                <a:gd name="connsiteY6" fmla="*/ 5620 h 329469"/>
                <a:gd name="connsiteX7" fmla="*/ 73342 w 187833"/>
                <a:gd name="connsiteY7" fmla="*/ 5620 h 329469"/>
                <a:gd name="connsiteX8" fmla="*/ 73342 w 187833"/>
                <a:gd name="connsiteY8" fmla="*/ 72390 h 329469"/>
                <a:gd name="connsiteX9" fmla="*/ 74581 w 187833"/>
                <a:gd name="connsiteY9" fmla="*/ 72390 h 329469"/>
                <a:gd name="connsiteX10" fmla="*/ 107633 w 187833"/>
                <a:gd name="connsiteY10" fmla="*/ 19145 h 329469"/>
                <a:gd name="connsiteX11" fmla="*/ 157448 w 187833"/>
                <a:gd name="connsiteY11" fmla="*/ 0 h 329469"/>
                <a:gd name="connsiteX12" fmla="*/ 187833 w 187833"/>
                <a:gd name="connsiteY12" fmla="*/ 6001 h 329469"/>
                <a:gd name="connsiteX13" fmla="*/ 187833 w 187833"/>
                <a:gd name="connsiteY13" fmla="*/ 75533 h 32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833" h="329469">
                  <a:moveTo>
                    <a:pt x="187833" y="75533"/>
                  </a:moveTo>
                  <a:cubicBezTo>
                    <a:pt x="178975" y="68580"/>
                    <a:pt x="166211" y="65056"/>
                    <a:pt x="149542" y="65056"/>
                  </a:cubicBezTo>
                  <a:cubicBezTo>
                    <a:pt x="127825" y="65056"/>
                    <a:pt x="109728" y="74866"/>
                    <a:pt x="95155" y="94488"/>
                  </a:cubicBezTo>
                  <a:cubicBezTo>
                    <a:pt x="80582" y="114109"/>
                    <a:pt x="73342" y="140779"/>
                    <a:pt x="73342" y="174498"/>
                  </a:cubicBezTo>
                  <a:lnTo>
                    <a:pt x="73342" y="329470"/>
                  </a:lnTo>
                  <a:lnTo>
                    <a:pt x="0" y="329470"/>
                  </a:lnTo>
                  <a:lnTo>
                    <a:pt x="0" y="5620"/>
                  </a:lnTo>
                  <a:lnTo>
                    <a:pt x="73342" y="5620"/>
                  </a:lnTo>
                  <a:lnTo>
                    <a:pt x="73342" y="72390"/>
                  </a:lnTo>
                  <a:lnTo>
                    <a:pt x="74581" y="72390"/>
                  </a:lnTo>
                  <a:cubicBezTo>
                    <a:pt x="81725" y="49625"/>
                    <a:pt x="92774" y="31909"/>
                    <a:pt x="107633" y="19145"/>
                  </a:cubicBezTo>
                  <a:cubicBezTo>
                    <a:pt x="122492" y="6382"/>
                    <a:pt x="139065" y="0"/>
                    <a:pt x="157448" y="0"/>
                  </a:cubicBezTo>
                  <a:cubicBezTo>
                    <a:pt x="170688" y="0"/>
                    <a:pt x="180880" y="2000"/>
                    <a:pt x="187833" y="6001"/>
                  </a:cubicBezTo>
                  <a:lnTo>
                    <a:pt x="187833" y="75533"/>
                  </a:lnTo>
                  <a:close/>
                </a:path>
              </a:pathLst>
            </a:custGeom>
            <a:grpFill/>
            <a:ln w="9525" cap="flat">
              <a:noFill/>
              <a:prstDash val="solid"/>
              <a:miter/>
            </a:ln>
          </p:spPr>
          <p:txBody>
            <a:bodyPr rtlCol="0" anchor="ctr"/>
            <a:lstStyle/>
            <a:p>
              <a:pPr lvl="0"/>
              <a:endParaRPr lang="en-US"/>
            </a:p>
          </p:txBody>
        </p:sp>
        <p:sp>
          <p:nvSpPr>
            <p:cNvPr id="16" name="Freeform: Shape 15">
              <a:extLst>
                <a:ext uri="{FF2B5EF4-FFF2-40B4-BE49-F238E27FC236}">
                  <a16:creationId xmlns:a16="http://schemas.microsoft.com/office/drawing/2014/main" id="{C32CC6E4-50CD-3B01-5329-8788BFBAE6C9}"/>
                </a:ext>
              </a:extLst>
            </p:cNvPr>
            <p:cNvSpPr/>
            <p:nvPr/>
          </p:nvSpPr>
          <p:spPr>
            <a:xfrm>
              <a:off x="6411086" y="3827620"/>
              <a:ext cx="204978" cy="426910"/>
            </a:xfrm>
            <a:custGeom>
              <a:avLst/>
              <a:gdLst>
                <a:gd name="connsiteX0" fmla="*/ 204883 w 204978"/>
                <a:gd name="connsiteY0" fmla="*/ 416147 h 426910"/>
                <a:gd name="connsiteX1" fmla="*/ 148304 w 204978"/>
                <a:gd name="connsiteY1" fmla="*/ 426910 h 426910"/>
                <a:gd name="connsiteX2" fmla="*/ 54102 w 204978"/>
                <a:gd name="connsiteY2" fmla="*/ 336423 h 426910"/>
                <a:gd name="connsiteX3" fmla="*/ 54102 w 204978"/>
                <a:gd name="connsiteY3" fmla="*/ 153352 h 426910"/>
                <a:gd name="connsiteX4" fmla="*/ 0 w 204978"/>
                <a:gd name="connsiteY4" fmla="*/ 153352 h 426910"/>
                <a:gd name="connsiteX5" fmla="*/ 0 w 204978"/>
                <a:gd name="connsiteY5" fmla="*/ 95821 h 426910"/>
                <a:gd name="connsiteX6" fmla="*/ 54102 w 204978"/>
                <a:gd name="connsiteY6" fmla="*/ 95821 h 426910"/>
                <a:gd name="connsiteX7" fmla="*/ 54102 w 204978"/>
                <a:gd name="connsiteY7" fmla="*/ 20860 h 426910"/>
                <a:gd name="connsiteX8" fmla="*/ 127445 w 204978"/>
                <a:gd name="connsiteY8" fmla="*/ 0 h 426910"/>
                <a:gd name="connsiteX9" fmla="*/ 127445 w 204978"/>
                <a:gd name="connsiteY9" fmla="*/ 95821 h 426910"/>
                <a:gd name="connsiteX10" fmla="*/ 204883 w 204978"/>
                <a:gd name="connsiteY10" fmla="*/ 95821 h 426910"/>
                <a:gd name="connsiteX11" fmla="*/ 204883 w 204978"/>
                <a:gd name="connsiteY11" fmla="*/ 153352 h 426910"/>
                <a:gd name="connsiteX12" fmla="*/ 127445 w 204978"/>
                <a:gd name="connsiteY12" fmla="*/ 153352 h 426910"/>
                <a:gd name="connsiteX13" fmla="*/ 127445 w 204978"/>
                <a:gd name="connsiteY13" fmla="*/ 315277 h 426910"/>
                <a:gd name="connsiteX14" fmla="*/ 137922 w 204978"/>
                <a:gd name="connsiteY14" fmla="*/ 356425 h 426910"/>
                <a:gd name="connsiteX15" fmla="*/ 172688 w 204978"/>
                <a:gd name="connsiteY15" fmla="*/ 368713 h 426910"/>
                <a:gd name="connsiteX16" fmla="*/ 204978 w 204978"/>
                <a:gd name="connsiteY16" fmla="*/ 357949 h 426910"/>
                <a:gd name="connsiteX17" fmla="*/ 204978 w 204978"/>
                <a:gd name="connsiteY17" fmla="*/ 416147 h 42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978" h="426910">
                  <a:moveTo>
                    <a:pt x="204883" y="416147"/>
                  </a:moveTo>
                  <a:cubicBezTo>
                    <a:pt x="190500" y="423291"/>
                    <a:pt x="171641" y="426910"/>
                    <a:pt x="148304" y="426910"/>
                  </a:cubicBezTo>
                  <a:cubicBezTo>
                    <a:pt x="85439" y="426910"/>
                    <a:pt x="54102" y="396716"/>
                    <a:pt x="54102" y="336423"/>
                  </a:cubicBezTo>
                  <a:lnTo>
                    <a:pt x="54102" y="153352"/>
                  </a:lnTo>
                  <a:lnTo>
                    <a:pt x="0" y="153352"/>
                  </a:lnTo>
                  <a:lnTo>
                    <a:pt x="0" y="95821"/>
                  </a:lnTo>
                  <a:lnTo>
                    <a:pt x="54102" y="95821"/>
                  </a:lnTo>
                  <a:lnTo>
                    <a:pt x="54102" y="20860"/>
                  </a:lnTo>
                  <a:lnTo>
                    <a:pt x="127445" y="0"/>
                  </a:lnTo>
                  <a:lnTo>
                    <a:pt x="127445" y="95821"/>
                  </a:lnTo>
                  <a:lnTo>
                    <a:pt x="204883" y="95821"/>
                  </a:lnTo>
                  <a:lnTo>
                    <a:pt x="204883" y="153352"/>
                  </a:lnTo>
                  <a:lnTo>
                    <a:pt x="127445" y="153352"/>
                  </a:lnTo>
                  <a:lnTo>
                    <a:pt x="127445" y="315277"/>
                  </a:lnTo>
                  <a:cubicBezTo>
                    <a:pt x="127445" y="334423"/>
                    <a:pt x="130969" y="348139"/>
                    <a:pt x="137922" y="356425"/>
                  </a:cubicBezTo>
                  <a:cubicBezTo>
                    <a:pt x="144875" y="364712"/>
                    <a:pt x="156496" y="368713"/>
                    <a:pt x="172688" y="368713"/>
                  </a:cubicBezTo>
                  <a:cubicBezTo>
                    <a:pt x="185166" y="368713"/>
                    <a:pt x="195834" y="365093"/>
                    <a:pt x="204978" y="357949"/>
                  </a:cubicBezTo>
                  <a:lnTo>
                    <a:pt x="204978" y="416147"/>
                  </a:ln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6534204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50D1ED9-4D28-9EBE-41F5-5508463C8045}"/>
              </a:ext>
            </a:extLst>
          </p:cNvPr>
          <p:cNvPicPr>
            <a:picLocks noChangeAspect="1"/>
          </p:cNvPicPr>
          <p:nvPr userDrawn="1"/>
        </p:nvPicPr>
        <p:blipFill>
          <a:blip r:embed="rId2"/>
          <a:srcRect/>
          <a:stretch/>
        </p:blipFill>
        <p:spPr>
          <a:xfrm>
            <a:off x="0" y="-1"/>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B2E8E2"/>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8957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06695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84359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6071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541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94541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2760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634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8242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3324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08120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2030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73019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963332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40664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584200" y="2841172"/>
            <a:ext cx="3790950" cy="1495794"/>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Sans Text Semibold"/>
                <a:ea typeface="+mn-ea"/>
                <a:cs typeface="+mn-cs"/>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6761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384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68828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27030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2227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81174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898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57320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219276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060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5290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6140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77046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60376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92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0730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4766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4008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0962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67509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8331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9803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43141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721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668602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50530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536619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2717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574914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F4C4AC-98E0-CC5C-C682-90D41EDCB1A1}"/>
              </a:ext>
            </a:extLst>
          </p:cNvPr>
          <p:cNvPicPr>
            <a:picLocks noChangeAspect="1"/>
          </p:cNvPicPr>
          <p:nvPr userDrawn="1"/>
        </p:nvPicPr>
        <p:blipFill>
          <a:blip r:embed="rId2"/>
          <a:srcRect/>
          <a:stretch/>
        </p:blipFill>
        <p:spPr>
          <a:xfrm>
            <a:off x="0" y="-1"/>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153676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6385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59F406-4B59-556B-DBFD-0DA9312B0F36}"/>
              </a:ext>
            </a:extLst>
          </p:cNvPr>
          <p:cNvPicPr>
            <a:picLocks noChangeAspect="1"/>
          </p:cNvPicPr>
          <p:nvPr userDrawn="1"/>
        </p:nvPicPr>
        <p:blipFill>
          <a:blip r:embed="rId2"/>
          <a:srcRect/>
          <a:stretch/>
        </p:blipFill>
        <p:spPr>
          <a:xfrm>
            <a:off x="-1"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47986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95959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5FF42-286D-F087-524F-51C4D8B88E1D}"/>
              </a:ext>
            </a:extLst>
          </p:cNvPr>
          <p:cNvPicPr>
            <a:picLocks noChangeAspect="1"/>
          </p:cNvPicPr>
          <p:nvPr userDrawn="1"/>
        </p:nvPicPr>
        <p:blipFill>
          <a:blip r:embed="rId2">
            <a:alphaModFix amt="32000"/>
          </a:blip>
          <a:srcRect t="26537"/>
          <a:stretch/>
        </p:blipFill>
        <p:spPr>
          <a:xfrm>
            <a:off x="2297151" y="0"/>
            <a:ext cx="9694729" cy="6719299"/>
          </a:xfrm>
          <a:prstGeom prst="rect">
            <a:avLst/>
          </a:prstGeom>
          <a:effectLst>
            <a:glow rad="228600">
              <a:schemeClr val="bg1">
                <a:lumMod val="50000"/>
                <a:lumOff val="50000"/>
                <a:alpha val="22000"/>
              </a:schemeClr>
            </a:glow>
          </a:effectLst>
        </p:spPr>
      </p:pic>
    </p:spTree>
    <p:extLst>
      <p:ext uri="{BB962C8B-B14F-4D97-AF65-F5344CB8AC3E}">
        <p14:creationId xmlns:p14="http://schemas.microsoft.com/office/powerpoint/2010/main" val="2607410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55371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1_Breadcumb">
    <p:spTree>
      <p:nvGrpSpPr>
        <p:cNvPr id="1" name=""/>
        <p:cNvGrpSpPr/>
        <p:nvPr/>
      </p:nvGrpSpPr>
      <p:grpSpPr>
        <a:xfrm>
          <a:off x="0" y="0"/>
          <a:ext cx="0" cy="0"/>
          <a:chOff x="0" y="0"/>
          <a:chExt cx="0" cy="0"/>
        </a:xfrm>
      </p:grpSpPr>
      <p:sp>
        <p:nvSpPr>
          <p:cNvPr id="4" name="!!Arc 63">
            <a:extLst>
              <a:ext uri="{FF2B5EF4-FFF2-40B4-BE49-F238E27FC236}">
                <a16:creationId xmlns:a16="http://schemas.microsoft.com/office/drawing/2014/main" id="{A7DB8E92-9B2D-FC03-F999-7F33A42273E1}"/>
              </a:ext>
            </a:extLst>
          </p:cNvPr>
          <p:cNvSpPr/>
          <p:nvPr userDrawn="1"/>
        </p:nvSpPr>
        <p:spPr bwMode="auto">
          <a:xfrm>
            <a:off x="5642090" y="496281"/>
            <a:ext cx="302608" cy="302606"/>
          </a:xfrm>
          <a:prstGeom prst="arc">
            <a:avLst>
              <a:gd name="adj1" fmla="val 1943802"/>
              <a:gd name="adj2" fmla="val 10789037"/>
            </a:avLst>
          </a:prstGeom>
          <a:ln w="12700" cap="rnd">
            <a:gradFill flip="none" rotWithShape="1">
              <a:gsLst>
                <a:gs pos="0">
                  <a:srgbClr val="0078D4"/>
                </a:gs>
                <a:gs pos="100000">
                  <a:srgbClr val="C03BC4"/>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5" name="!!Arc 64">
            <a:extLst>
              <a:ext uri="{FF2B5EF4-FFF2-40B4-BE49-F238E27FC236}">
                <a16:creationId xmlns:a16="http://schemas.microsoft.com/office/drawing/2014/main" id="{3CA35E64-20A9-8677-DACF-B4F37692A433}"/>
              </a:ext>
            </a:extLst>
          </p:cNvPr>
          <p:cNvSpPr/>
          <p:nvPr userDrawn="1"/>
        </p:nvSpPr>
        <p:spPr bwMode="auto">
          <a:xfrm>
            <a:off x="5944698" y="496281"/>
            <a:ext cx="302608" cy="302606"/>
          </a:xfrm>
          <a:prstGeom prst="arc">
            <a:avLst>
              <a:gd name="adj1" fmla="val 15837"/>
              <a:gd name="adj2" fmla="val 10809278"/>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6" name="!!Arc 65">
            <a:extLst>
              <a:ext uri="{FF2B5EF4-FFF2-40B4-BE49-F238E27FC236}">
                <a16:creationId xmlns:a16="http://schemas.microsoft.com/office/drawing/2014/main" id="{3E9BD2A1-CF1E-5A84-724A-EFD44CBBB59E}"/>
              </a:ext>
            </a:extLst>
          </p:cNvPr>
          <p:cNvSpPr/>
          <p:nvPr userDrawn="1"/>
        </p:nvSpPr>
        <p:spPr bwMode="auto">
          <a:xfrm>
            <a:off x="5642090" y="496281"/>
            <a:ext cx="302608" cy="302606"/>
          </a:xfrm>
          <a:prstGeom prst="arc">
            <a:avLst>
              <a:gd name="adj1" fmla="val 10800800"/>
              <a:gd name="adj2" fmla="val 21592710"/>
            </a:avLst>
          </a:prstGeom>
          <a:ln w="12700" cap="rnd">
            <a:gradFill flip="none" rotWithShape="1">
              <a:gsLst>
                <a:gs pos="75000">
                  <a:srgbClr val="0078D4"/>
                </a:gs>
                <a:gs pos="100000">
                  <a:srgbClr val="657076"/>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9" name="!!Arc 66">
            <a:extLst>
              <a:ext uri="{FF2B5EF4-FFF2-40B4-BE49-F238E27FC236}">
                <a16:creationId xmlns:a16="http://schemas.microsoft.com/office/drawing/2014/main" id="{37C2FD23-CA33-08D2-A47F-4EE07E74572E}"/>
              </a:ext>
            </a:extLst>
          </p:cNvPr>
          <p:cNvSpPr/>
          <p:nvPr userDrawn="1"/>
        </p:nvSpPr>
        <p:spPr bwMode="auto">
          <a:xfrm>
            <a:off x="5944698" y="496281"/>
            <a:ext cx="302608" cy="302606"/>
          </a:xfrm>
          <a:prstGeom prst="arc">
            <a:avLst>
              <a:gd name="adj1" fmla="val 12542568"/>
              <a:gd name="adj2" fmla="val 19882402"/>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0" name="!!Arc 84">
            <a:extLst>
              <a:ext uri="{FF2B5EF4-FFF2-40B4-BE49-F238E27FC236}">
                <a16:creationId xmlns:a16="http://schemas.microsoft.com/office/drawing/2014/main" id="{D8AB9354-6B70-0EBE-F54B-7BC40D54AF89}"/>
              </a:ext>
            </a:extLst>
          </p:cNvPr>
          <p:cNvSpPr/>
          <p:nvPr userDrawn="1"/>
        </p:nvSpPr>
        <p:spPr bwMode="auto">
          <a:xfrm>
            <a:off x="6247303" y="496281"/>
            <a:ext cx="302608" cy="302606"/>
          </a:xfrm>
          <a:prstGeom prst="arc">
            <a:avLst>
              <a:gd name="adj1" fmla="val 48023"/>
              <a:gd name="adj2" fmla="val 8829956"/>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1" name="!!Arc 85">
            <a:extLst>
              <a:ext uri="{FF2B5EF4-FFF2-40B4-BE49-F238E27FC236}">
                <a16:creationId xmlns:a16="http://schemas.microsoft.com/office/drawing/2014/main" id="{CAA73C7D-3F5D-D6A6-4069-423E3FD385B0}"/>
              </a:ext>
            </a:extLst>
          </p:cNvPr>
          <p:cNvSpPr/>
          <p:nvPr userDrawn="1"/>
        </p:nvSpPr>
        <p:spPr bwMode="auto">
          <a:xfrm>
            <a:off x="6247303" y="496281"/>
            <a:ext cx="302608" cy="302606"/>
          </a:xfrm>
          <a:prstGeom prst="arc">
            <a:avLst>
              <a:gd name="adj1" fmla="val 10780739"/>
              <a:gd name="adj2" fmla="val 39501"/>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3" name="Oval 12">
            <a:extLst>
              <a:ext uri="{FF2B5EF4-FFF2-40B4-BE49-F238E27FC236}">
                <a16:creationId xmlns:a16="http://schemas.microsoft.com/office/drawing/2014/main" id="{AF602BE0-62FF-A4DE-1413-3DF2B451EE62}"/>
              </a:ext>
            </a:extLst>
          </p:cNvPr>
          <p:cNvSpPr>
            <a:spLocks noChangeAspect="1"/>
          </p:cNvSpPr>
          <p:nvPr userDrawn="1"/>
        </p:nvSpPr>
        <p:spPr bwMode="auto">
          <a:xfrm>
            <a:off x="6031994"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stack</a:t>
            </a:r>
          </a:p>
        </p:txBody>
      </p:sp>
      <p:sp>
        <p:nvSpPr>
          <p:cNvPr id="14" name="Oval 13">
            <a:extLst>
              <a:ext uri="{FF2B5EF4-FFF2-40B4-BE49-F238E27FC236}">
                <a16:creationId xmlns:a16="http://schemas.microsoft.com/office/drawing/2014/main" id="{2F302D2E-BCA9-7FEF-10C3-5045443E24D1}"/>
              </a:ext>
            </a:extLst>
          </p:cNvPr>
          <p:cNvSpPr>
            <a:spLocks noChangeAspect="1"/>
          </p:cNvSpPr>
          <p:nvPr userDrawn="1"/>
        </p:nvSpPr>
        <p:spPr bwMode="auto">
          <a:xfrm>
            <a:off x="6334599"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PC</a:t>
            </a:r>
          </a:p>
        </p:txBody>
      </p:sp>
      <p:sp>
        <p:nvSpPr>
          <p:cNvPr id="15" name="Oval 14">
            <a:extLst>
              <a:ext uri="{FF2B5EF4-FFF2-40B4-BE49-F238E27FC236}">
                <a16:creationId xmlns:a16="http://schemas.microsoft.com/office/drawing/2014/main" id="{871C06F7-05AA-EC16-EE90-9800CB94B5D7}"/>
              </a:ext>
            </a:extLst>
          </p:cNvPr>
          <p:cNvSpPr>
            <a:spLocks noChangeAspect="1"/>
          </p:cNvSpPr>
          <p:nvPr userDrawn="1"/>
        </p:nvSpPr>
        <p:spPr bwMode="auto">
          <a:xfrm>
            <a:off x="5720242" y="574432"/>
            <a:ext cx="146304" cy="146304"/>
          </a:xfrm>
          <a:prstGeom prst="ellipse">
            <a:avLst/>
          </a:prstGeom>
          <a:gradFill flip="none" rotWithShape="1">
            <a:gsLst>
              <a:gs pos="80000">
                <a:srgbClr val="0078D4"/>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Microsoft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Copilot</a:t>
            </a:r>
          </a:p>
        </p:txBody>
      </p:sp>
    </p:spTree>
    <p:extLst>
      <p:ext uri="{BB962C8B-B14F-4D97-AF65-F5344CB8AC3E}">
        <p14:creationId xmlns:p14="http://schemas.microsoft.com/office/powerpoint/2010/main" val="5504868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2_Breadcumb">
    <p:spTree>
      <p:nvGrpSpPr>
        <p:cNvPr id="1" name=""/>
        <p:cNvGrpSpPr/>
        <p:nvPr/>
      </p:nvGrpSpPr>
      <p:grpSpPr>
        <a:xfrm>
          <a:off x="0" y="0"/>
          <a:ext cx="0" cy="0"/>
          <a:chOff x="0" y="0"/>
          <a:chExt cx="0" cy="0"/>
        </a:xfrm>
      </p:grpSpPr>
      <p:sp>
        <p:nvSpPr>
          <p:cNvPr id="2" name="!!Arc 63">
            <a:extLst>
              <a:ext uri="{FF2B5EF4-FFF2-40B4-BE49-F238E27FC236}">
                <a16:creationId xmlns:a16="http://schemas.microsoft.com/office/drawing/2014/main" id="{DDD88BB8-CAC4-6A91-BF57-25C699EA9181}"/>
              </a:ext>
            </a:extLst>
          </p:cNvPr>
          <p:cNvSpPr/>
          <p:nvPr userDrawn="1"/>
        </p:nvSpPr>
        <p:spPr bwMode="auto">
          <a:xfrm>
            <a:off x="5642090" y="496281"/>
            <a:ext cx="302608" cy="302606"/>
          </a:xfrm>
          <a:prstGeom prst="arc">
            <a:avLst>
              <a:gd name="adj1" fmla="val 1943802"/>
              <a:gd name="adj2" fmla="val 10789037"/>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3" name="!!Arc 64">
            <a:extLst>
              <a:ext uri="{FF2B5EF4-FFF2-40B4-BE49-F238E27FC236}">
                <a16:creationId xmlns:a16="http://schemas.microsoft.com/office/drawing/2014/main" id="{73A39C57-858A-EEDF-0B08-15D815A8798F}"/>
              </a:ext>
            </a:extLst>
          </p:cNvPr>
          <p:cNvSpPr/>
          <p:nvPr userDrawn="1"/>
        </p:nvSpPr>
        <p:spPr bwMode="auto">
          <a:xfrm>
            <a:off x="5944698" y="496281"/>
            <a:ext cx="302608" cy="302606"/>
          </a:xfrm>
          <a:prstGeom prst="arc">
            <a:avLst>
              <a:gd name="adj1" fmla="val 15837"/>
              <a:gd name="adj2" fmla="val 10809278"/>
            </a:avLst>
          </a:prstGeom>
          <a:ln w="12700" cap="rnd">
            <a:gradFill flip="none" rotWithShape="1">
              <a:gsLst>
                <a:gs pos="100000">
                  <a:srgbClr val="657076"/>
                </a:gs>
                <a:gs pos="0">
                  <a:srgbClr val="657076"/>
                </a:gs>
                <a:gs pos="10000">
                  <a:srgbClr val="0078D4"/>
                </a:gs>
                <a:gs pos="90000">
                  <a:srgbClr val="C03BC4"/>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7" name="!!Arc 65">
            <a:extLst>
              <a:ext uri="{FF2B5EF4-FFF2-40B4-BE49-F238E27FC236}">
                <a16:creationId xmlns:a16="http://schemas.microsoft.com/office/drawing/2014/main" id="{0C29C9D1-1542-88E8-4C4E-6DA2A33E7AF4}"/>
              </a:ext>
            </a:extLst>
          </p:cNvPr>
          <p:cNvSpPr/>
          <p:nvPr userDrawn="1"/>
        </p:nvSpPr>
        <p:spPr bwMode="auto">
          <a:xfrm>
            <a:off x="5642090" y="496281"/>
            <a:ext cx="302608" cy="302606"/>
          </a:xfrm>
          <a:prstGeom prst="arc">
            <a:avLst>
              <a:gd name="adj1" fmla="val 10800800"/>
              <a:gd name="adj2" fmla="val 21592710"/>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8" name="!!Arc 66">
            <a:extLst>
              <a:ext uri="{FF2B5EF4-FFF2-40B4-BE49-F238E27FC236}">
                <a16:creationId xmlns:a16="http://schemas.microsoft.com/office/drawing/2014/main" id="{20C4C6B3-E7CB-5F8A-CAD8-05CFC19F7A2E}"/>
              </a:ext>
            </a:extLst>
          </p:cNvPr>
          <p:cNvSpPr/>
          <p:nvPr userDrawn="1"/>
        </p:nvSpPr>
        <p:spPr bwMode="auto">
          <a:xfrm>
            <a:off x="5944698" y="496281"/>
            <a:ext cx="302608" cy="302606"/>
          </a:xfrm>
          <a:prstGeom prst="arc">
            <a:avLst>
              <a:gd name="adj1" fmla="val 12542568"/>
              <a:gd name="adj2" fmla="val 19882402"/>
            </a:avLst>
          </a:prstGeom>
          <a:ln w="12700" cap="rnd">
            <a:solidFill>
              <a:srgbClr val="0078D4"/>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12" name="!!Arc 84">
            <a:extLst>
              <a:ext uri="{FF2B5EF4-FFF2-40B4-BE49-F238E27FC236}">
                <a16:creationId xmlns:a16="http://schemas.microsoft.com/office/drawing/2014/main" id="{33504FF3-9A73-BFE5-0B0F-6854AB4E6F8F}"/>
              </a:ext>
            </a:extLst>
          </p:cNvPr>
          <p:cNvSpPr/>
          <p:nvPr userDrawn="1"/>
        </p:nvSpPr>
        <p:spPr bwMode="auto">
          <a:xfrm>
            <a:off x="6247303" y="496281"/>
            <a:ext cx="302608" cy="302606"/>
          </a:xfrm>
          <a:prstGeom prst="arc">
            <a:avLst>
              <a:gd name="adj1" fmla="val 48023"/>
              <a:gd name="adj2" fmla="val 8829956"/>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22" name="!!Arc 85">
            <a:extLst>
              <a:ext uri="{FF2B5EF4-FFF2-40B4-BE49-F238E27FC236}">
                <a16:creationId xmlns:a16="http://schemas.microsoft.com/office/drawing/2014/main" id="{6F415272-88BF-D8D9-63D9-1436B7C2A205}"/>
              </a:ext>
            </a:extLst>
          </p:cNvPr>
          <p:cNvSpPr/>
          <p:nvPr userDrawn="1"/>
        </p:nvSpPr>
        <p:spPr bwMode="auto">
          <a:xfrm>
            <a:off x="6247303" y="496281"/>
            <a:ext cx="302608" cy="302606"/>
          </a:xfrm>
          <a:prstGeom prst="arc">
            <a:avLst>
              <a:gd name="adj1" fmla="val 10780739"/>
              <a:gd name="adj2" fmla="val 39501"/>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23" name="Oval 22">
            <a:extLst>
              <a:ext uri="{FF2B5EF4-FFF2-40B4-BE49-F238E27FC236}">
                <a16:creationId xmlns:a16="http://schemas.microsoft.com/office/drawing/2014/main" id="{AB82892E-7F55-398C-E48E-C14493EC551A}"/>
              </a:ext>
            </a:extLst>
          </p:cNvPr>
          <p:cNvSpPr>
            <a:spLocks noChangeAspect="1"/>
          </p:cNvSpPr>
          <p:nvPr userDrawn="1"/>
        </p:nvSpPr>
        <p:spPr bwMode="auto">
          <a:xfrm>
            <a:off x="6022850" y="574432"/>
            <a:ext cx="146304" cy="146304"/>
          </a:xfrm>
          <a:prstGeom prst="ellipse">
            <a:avLst/>
          </a:prstGeom>
          <a:gradFill flip="none" rotWithShape="1">
            <a:gsLst>
              <a:gs pos="80000">
                <a:srgbClr val="0078D4"/>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740426" fontAlgn="base">
              <a:lnSpc>
                <a:spcPct val="90000"/>
              </a:lnSpc>
              <a:spcBef>
                <a:spcPct val="0"/>
              </a:spcBef>
              <a:spcAft>
                <a:spcPct val="0"/>
              </a:spcAft>
            </a:pPr>
            <a:r>
              <a:rPr lang="en-US" sz="200" kern="0">
                <a:noFill/>
                <a:latin typeface="Segoe UI Variable Display Semib" pitchFamily="2" charset="0"/>
                <a:cs typeface="Segoe UI" panose="020B0502040204020203" pitchFamily="34" charset="0"/>
              </a:rPr>
              <a:t>Copilot </a:t>
            </a:r>
            <a:br>
              <a:rPr lang="en-US" sz="200" kern="0">
                <a:noFill/>
                <a:latin typeface="Segoe UI Variable Display Semib" pitchFamily="2" charset="0"/>
                <a:cs typeface="Segoe UI" panose="020B0502040204020203" pitchFamily="34" charset="0"/>
              </a:rPr>
            </a:br>
            <a:r>
              <a:rPr lang="en-US" sz="200" kern="0">
                <a:noFill/>
                <a:latin typeface="Segoe UI Variable Display Semib" pitchFamily="2" charset="0"/>
                <a:cs typeface="Segoe UI" panose="020B0502040204020203" pitchFamily="34" charset="0"/>
              </a:rPr>
              <a:t>stack</a:t>
            </a:r>
          </a:p>
        </p:txBody>
      </p:sp>
      <p:sp>
        <p:nvSpPr>
          <p:cNvPr id="24" name="Oval 23">
            <a:extLst>
              <a:ext uri="{FF2B5EF4-FFF2-40B4-BE49-F238E27FC236}">
                <a16:creationId xmlns:a16="http://schemas.microsoft.com/office/drawing/2014/main" id="{BF9A3F79-FCAE-10E3-3025-82CDCE2FF0BE}"/>
              </a:ext>
            </a:extLst>
          </p:cNvPr>
          <p:cNvSpPr>
            <a:spLocks noChangeAspect="1"/>
          </p:cNvSpPr>
          <p:nvPr userDrawn="1"/>
        </p:nvSpPr>
        <p:spPr bwMode="auto">
          <a:xfrm>
            <a:off x="6334599"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PC</a:t>
            </a:r>
          </a:p>
        </p:txBody>
      </p:sp>
      <p:sp>
        <p:nvSpPr>
          <p:cNvPr id="25" name="Oval 24">
            <a:extLst>
              <a:ext uri="{FF2B5EF4-FFF2-40B4-BE49-F238E27FC236}">
                <a16:creationId xmlns:a16="http://schemas.microsoft.com/office/drawing/2014/main" id="{83BB9F02-A679-AD25-A50E-C79D2415ACBC}"/>
              </a:ext>
            </a:extLst>
          </p:cNvPr>
          <p:cNvSpPr>
            <a:spLocks noChangeAspect="1"/>
          </p:cNvSpPr>
          <p:nvPr userDrawn="1"/>
        </p:nvSpPr>
        <p:spPr bwMode="auto">
          <a:xfrm>
            <a:off x="5729386"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Microsoft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Copilot</a:t>
            </a:r>
          </a:p>
        </p:txBody>
      </p:sp>
    </p:spTree>
    <p:extLst>
      <p:ext uri="{BB962C8B-B14F-4D97-AF65-F5344CB8AC3E}">
        <p14:creationId xmlns:p14="http://schemas.microsoft.com/office/powerpoint/2010/main" val="21707256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3_Breadcrumb">
    <p:spTree>
      <p:nvGrpSpPr>
        <p:cNvPr id="1" name=""/>
        <p:cNvGrpSpPr/>
        <p:nvPr/>
      </p:nvGrpSpPr>
      <p:grpSpPr>
        <a:xfrm>
          <a:off x="0" y="0"/>
          <a:ext cx="0" cy="0"/>
          <a:chOff x="0" y="0"/>
          <a:chExt cx="0" cy="0"/>
        </a:xfrm>
      </p:grpSpPr>
      <p:sp>
        <p:nvSpPr>
          <p:cNvPr id="3" name="!!Arc 63">
            <a:extLst>
              <a:ext uri="{FF2B5EF4-FFF2-40B4-BE49-F238E27FC236}">
                <a16:creationId xmlns:a16="http://schemas.microsoft.com/office/drawing/2014/main" id="{E0D7D2F7-05D7-D4C1-58E9-6AAFC25FB6C9}"/>
              </a:ext>
            </a:extLst>
          </p:cNvPr>
          <p:cNvSpPr/>
          <p:nvPr userDrawn="1"/>
        </p:nvSpPr>
        <p:spPr bwMode="auto">
          <a:xfrm>
            <a:off x="5642090" y="496281"/>
            <a:ext cx="302608" cy="302606"/>
          </a:xfrm>
          <a:prstGeom prst="arc">
            <a:avLst>
              <a:gd name="adj1" fmla="val 1943802"/>
              <a:gd name="adj2" fmla="val 10789037"/>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4" name="!!Arc 64">
            <a:extLst>
              <a:ext uri="{FF2B5EF4-FFF2-40B4-BE49-F238E27FC236}">
                <a16:creationId xmlns:a16="http://schemas.microsoft.com/office/drawing/2014/main" id="{55EC72ED-1843-3392-C905-7A5B9CB0237C}"/>
              </a:ext>
            </a:extLst>
          </p:cNvPr>
          <p:cNvSpPr/>
          <p:nvPr userDrawn="1"/>
        </p:nvSpPr>
        <p:spPr bwMode="auto">
          <a:xfrm>
            <a:off x="5944698" y="496281"/>
            <a:ext cx="302608" cy="302606"/>
          </a:xfrm>
          <a:prstGeom prst="arc">
            <a:avLst>
              <a:gd name="adj1" fmla="val 15837"/>
              <a:gd name="adj2" fmla="val 10809278"/>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5" name="!!Arc 65">
            <a:extLst>
              <a:ext uri="{FF2B5EF4-FFF2-40B4-BE49-F238E27FC236}">
                <a16:creationId xmlns:a16="http://schemas.microsoft.com/office/drawing/2014/main" id="{B6C24CCF-E664-0FE0-00F5-FFF7419DA729}"/>
              </a:ext>
            </a:extLst>
          </p:cNvPr>
          <p:cNvSpPr/>
          <p:nvPr userDrawn="1"/>
        </p:nvSpPr>
        <p:spPr bwMode="auto">
          <a:xfrm>
            <a:off x="5642090" y="496281"/>
            <a:ext cx="302608" cy="302606"/>
          </a:xfrm>
          <a:prstGeom prst="arc">
            <a:avLst>
              <a:gd name="adj1" fmla="val 10800800"/>
              <a:gd name="adj2" fmla="val 21592710"/>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6" name="!!Arc 66">
            <a:extLst>
              <a:ext uri="{FF2B5EF4-FFF2-40B4-BE49-F238E27FC236}">
                <a16:creationId xmlns:a16="http://schemas.microsoft.com/office/drawing/2014/main" id="{87662079-536E-307A-C886-8201E7C64E94}"/>
              </a:ext>
            </a:extLst>
          </p:cNvPr>
          <p:cNvSpPr/>
          <p:nvPr userDrawn="1"/>
        </p:nvSpPr>
        <p:spPr bwMode="auto">
          <a:xfrm>
            <a:off x="5944698" y="496281"/>
            <a:ext cx="302608" cy="302606"/>
          </a:xfrm>
          <a:prstGeom prst="arc">
            <a:avLst>
              <a:gd name="adj1" fmla="val 12542568"/>
              <a:gd name="adj2" fmla="val 19882402"/>
            </a:avLst>
          </a:prstGeom>
          <a:ln w="12700" cap="rnd">
            <a:solidFill>
              <a:srgbClr val="657076"/>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7" name="!!Arc 84">
            <a:extLst>
              <a:ext uri="{FF2B5EF4-FFF2-40B4-BE49-F238E27FC236}">
                <a16:creationId xmlns:a16="http://schemas.microsoft.com/office/drawing/2014/main" id="{BCFFDBA7-B67B-DA1D-B664-DB77CB3168E1}"/>
              </a:ext>
            </a:extLst>
          </p:cNvPr>
          <p:cNvSpPr/>
          <p:nvPr userDrawn="1"/>
        </p:nvSpPr>
        <p:spPr bwMode="auto">
          <a:xfrm>
            <a:off x="6247303" y="496281"/>
            <a:ext cx="302608" cy="302606"/>
          </a:xfrm>
          <a:prstGeom prst="arc">
            <a:avLst>
              <a:gd name="adj1" fmla="val 48023"/>
              <a:gd name="adj2" fmla="val 8829956"/>
            </a:avLst>
          </a:prstGeom>
          <a:ln w="12700" cap="rnd">
            <a:gradFill flip="none" rotWithShape="1">
              <a:gsLst>
                <a:gs pos="100000">
                  <a:srgbClr val="0078D4"/>
                </a:gs>
                <a:gs pos="0">
                  <a:srgbClr val="0078D4"/>
                </a:gs>
                <a:gs pos="88000">
                  <a:srgbClr val="C03BC4"/>
                </a:gs>
              </a:gsLst>
              <a:lin ang="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8" name="!!Arc 85">
            <a:extLst>
              <a:ext uri="{FF2B5EF4-FFF2-40B4-BE49-F238E27FC236}">
                <a16:creationId xmlns:a16="http://schemas.microsoft.com/office/drawing/2014/main" id="{AEAD2A93-22B5-E83E-CAB0-09C7C317E96E}"/>
              </a:ext>
            </a:extLst>
          </p:cNvPr>
          <p:cNvSpPr/>
          <p:nvPr userDrawn="1"/>
        </p:nvSpPr>
        <p:spPr bwMode="auto">
          <a:xfrm>
            <a:off x="6247303" y="496281"/>
            <a:ext cx="302608" cy="302606"/>
          </a:xfrm>
          <a:prstGeom prst="arc">
            <a:avLst>
              <a:gd name="adj1" fmla="val 10780739"/>
              <a:gd name="adj2" fmla="val 39501"/>
            </a:avLst>
          </a:prstGeom>
          <a:ln w="12700" cap="rnd">
            <a:gradFill flip="none" rotWithShape="1">
              <a:gsLst>
                <a:gs pos="80000">
                  <a:srgbClr val="0078D4"/>
                </a:gs>
                <a:gs pos="100000">
                  <a:srgbClr val="657076"/>
                </a:gs>
              </a:gsLst>
              <a:lin ang="10800000" scaled="1"/>
              <a:tileRect/>
            </a:gra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defTabSz="822934"/>
            <a:endParaRPr lang="en-US" sz="100" err="1">
              <a:noFill/>
              <a:latin typeface="Segoe UI"/>
            </a:endParaRPr>
          </a:p>
        </p:txBody>
      </p:sp>
      <p:sp>
        <p:nvSpPr>
          <p:cNvPr id="9" name="Oval 8">
            <a:extLst>
              <a:ext uri="{FF2B5EF4-FFF2-40B4-BE49-F238E27FC236}">
                <a16:creationId xmlns:a16="http://schemas.microsoft.com/office/drawing/2014/main" id="{72F0F9D6-B350-AA5C-1B88-A32EF594A047}"/>
              </a:ext>
            </a:extLst>
          </p:cNvPr>
          <p:cNvSpPr>
            <a:spLocks noChangeAspect="1"/>
          </p:cNvSpPr>
          <p:nvPr userDrawn="1"/>
        </p:nvSpPr>
        <p:spPr bwMode="auto">
          <a:xfrm>
            <a:off x="6031994"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Copilot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stack</a:t>
            </a:r>
          </a:p>
        </p:txBody>
      </p:sp>
      <p:sp>
        <p:nvSpPr>
          <p:cNvPr id="10" name="Oval 9">
            <a:extLst>
              <a:ext uri="{FF2B5EF4-FFF2-40B4-BE49-F238E27FC236}">
                <a16:creationId xmlns:a16="http://schemas.microsoft.com/office/drawing/2014/main" id="{11851552-81CC-BE24-D97B-5CA0A82ECFB3}"/>
              </a:ext>
            </a:extLst>
          </p:cNvPr>
          <p:cNvSpPr>
            <a:spLocks noChangeAspect="1"/>
          </p:cNvSpPr>
          <p:nvPr userDrawn="1"/>
        </p:nvSpPr>
        <p:spPr bwMode="auto">
          <a:xfrm>
            <a:off x="6325455" y="574432"/>
            <a:ext cx="146304" cy="146304"/>
          </a:xfrm>
          <a:prstGeom prst="ellipse">
            <a:avLst/>
          </a:prstGeom>
          <a:gradFill flip="none" rotWithShape="1">
            <a:gsLst>
              <a:gs pos="80000">
                <a:srgbClr val="0078D4"/>
              </a:gs>
              <a:gs pos="0">
                <a:srgbClr val="C03BC4"/>
              </a:gs>
            </a:gsLst>
            <a:path path="circle">
              <a:fillToRect l="100000" t="100000"/>
            </a:path>
            <a:tileRect r="-100000" b="-100000"/>
          </a:gradFill>
          <a:ln>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200" kern="0">
                <a:noFill/>
                <a:latin typeface="Segoe UI Variable Display Semib" pitchFamily="2" charset="0"/>
                <a:cs typeface="Segoe UI" panose="020B0502040204020203" pitchFamily="34" charset="0"/>
              </a:rPr>
              <a:t>Copilot+ PC</a:t>
            </a:r>
          </a:p>
        </p:txBody>
      </p:sp>
      <p:sp>
        <p:nvSpPr>
          <p:cNvPr id="11" name="Oval 10">
            <a:extLst>
              <a:ext uri="{FF2B5EF4-FFF2-40B4-BE49-F238E27FC236}">
                <a16:creationId xmlns:a16="http://schemas.microsoft.com/office/drawing/2014/main" id="{C59A829B-4B79-36F8-7C38-5BCFA72695A1}"/>
              </a:ext>
            </a:extLst>
          </p:cNvPr>
          <p:cNvSpPr>
            <a:spLocks noChangeAspect="1"/>
          </p:cNvSpPr>
          <p:nvPr userDrawn="1"/>
        </p:nvSpPr>
        <p:spPr bwMode="auto">
          <a:xfrm>
            <a:off x="5729386" y="583576"/>
            <a:ext cx="128016" cy="128016"/>
          </a:xfrm>
          <a:prstGeom prst="ellipse">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740426" fontAlgn="base">
              <a:lnSpc>
                <a:spcPct val="90000"/>
              </a:lnSpc>
              <a:spcBef>
                <a:spcPct val="0"/>
              </a:spcBef>
              <a:spcAft>
                <a:spcPct val="0"/>
              </a:spcAft>
            </a:pPr>
            <a:r>
              <a:rPr lang="en-US" sz="100" kern="0">
                <a:noFill/>
                <a:latin typeface="Segoe UI Variable Display Semib" pitchFamily="2" charset="0"/>
                <a:cs typeface="Segoe UI" panose="020B0502040204020203" pitchFamily="34" charset="0"/>
              </a:rPr>
              <a:t>Microsoft </a:t>
            </a:r>
            <a:br>
              <a:rPr lang="en-US" sz="100" kern="0">
                <a:noFill/>
                <a:latin typeface="Segoe UI Variable Display Semib" pitchFamily="2" charset="0"/>
                <a:cs typeface="Segoe UI" panose="020B0502040204020203" pitchFamily="34" charset="0"/>
              </a:rPr>
            </a:br>
            <a:r>
              <a:rPr lang="en-US" sz="100" kern="0">
                <a:noFill/>
                <a:latin typeface="Segoe UI Variable Display Semib" pitchFamily="2" charset="0"/>
                <a:cs typeface="Segoe UI" panose="020B0502040204020203" pitchFamily="34" charset="0"/>
              </a:rPr>
              <a:t>Copilot</a:t>
            </a:r>
          </a:p>
        </p:txBody>
      </p:sp>
    </p:spTree>
    <p:extLst>
      <p:ext uri="{BB962C8B-B14F-4D97-AF65-F5344CB8AC3E}">
        <p14:creationId xmlns:p14="http://schemas.microsoft.com/office/powerpoint/2010/main" val="1664713444"/>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33262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785280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19296827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7539556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Demo slide 2">
    <p:bg>
      <p:bgPr>
        <a:solidFill>
          <a:srgbClr val="0078D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977823"/>
            <a:ext cx="9144000" cy="553998"/>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Video Slide</a:t>
            </a:r>
          </a:p>
        </p:txBody>
      </p:sp>
    </p:spTree>
    <p:extLst>
      <p:ext uri="{BB962C8B-B14F-4D97-AF65-F5344CB8AC3E}">
        <p14:creationId xmlns:p14="http://schemas.microsoft.com/office/powerpoint/2010/main" val="378056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Demo slide 2">
    <p:bg>
      <p:bgPr>
        <a:solidFill>
          <a:srgbClr val="225B6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423825"/>
            <a:ext cx="9144000" cy="1107996"/>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Demo</a:t>
            </a:r>
            <a:br>
              <a:rPr lang="en-US" sz="4000" b="0" kern="1200" cap="none" spc="-50" baseline="0">
                <a:ln w="3175">
                  <a:noFill/>
                </a:ln>
                <a:solidFill>
                  <a:schemeClr val="tx1"/>
                </a:solidFill>
                <a:effectLst/>
                <a:latin typeface="+mj-lt"/>
                <a:ea typeface="+mn-ea"/>
                <a:cs typeface="Segoe UI" pitchFamily="34" charset="0"/>
              </a:rPr>
            </a:br>
            <a:r>
              <a:rPr lang="en-US" sz="4000" b="0" kern="1200" cap="none" spc="-50" baseline="0">
                <a:ln w="3175">
                  <a:noFill/>
                </a:ln>
                <a:solidFill>
                  <a:schemeClr val="tx1"/>
                </a:solidFill>
                <a:effectLst/>
                <a:latin typeface="+mj-lt"/>
                <a:ea typeface="+mn-ea"/>
                <a:cs typeface="Segoe UI" pitchFamily="34" charset="0"/>
              </a:rPr>
              <a:t>Video Slide</a:t>
            </a:r>
          </a:p>
        </p:txBody>
      </p:sp>
    </p:spTree>
    <p:extLst>
      <p:ext uri="{BB962C8B-B14F-4D97-AF65-F5344CB8AC3E}">
        <p14:creationId xmlns:p14="http://schemas.microsoft.com/office/powerpoint/2010/main" val="33801110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3_Demo slide 2">
    <p:bg>
      <p:bgPr>
        <a:solidFill>
          <a:srgbClr val="46366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423825"/>
            <a:ext cx="9144000" cy="1107996"/>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Ambient</a:t>
            </a:r>
            <a:br>
              <a:rPr lang="en-US" sz="4000" b="0" kern="1200" cap="none" spc="-50" baseline="0">
                <a:ln w="3175">
                  <a:noFill/>
                </a:ln>
                <a:solidFill>
                  <a:schemeClr val="tx1"/>
                </a:solidFill>
                <a:effectLst/>
                <a:latin typeface="+mj-lt"/>
                <a:ea typeface="+mn-ea"/>
                <a:cs typeface="Segoe UI" pitchFamily="34" charset="0"/>
              </a:rPr>
            </a:br>
            <a:r>
              <a:rPr lang="en-US" sz="4000" b="0" kern="1200" cap="none" spc="-50" baseline="0">
                <a:ln w="3175">
                  <a:noFill/>
                </a:ln>
                <a:solidFill>
                  <a:schemeClr val="tx1"/>
                </a:solidFill>
                <a:effectLst/>
                <a:latin typeface="+mj-lt"/>
                <a:ea typeface="+mn-ea"/>
                <a:cs typeface="Segoe UI" pitchFamily="34" charset="0"/>
              </a:rPr>
              <a:t>Video Slide</a:t>
            </a:r>
          </a:p>
        </p:txBody>
      </p:sp>
    </p:spTree>
    <p:extLst>
      <p:ext uri="{BB962C8B-B14F-4D97-AF65-F5344CB8AC3E}">
        <p14:creationId xmlns:p14="http://schemas.microsoft.com/office/powerpoint/2010/main" val="13317633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58493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4_Demo slide 2">
    <p:bg>
      <p:bgPr>
        <a:solidFill>
          <a:srgbClr val="5C4738"/>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2A0325-7A14-9B4C-1C5D-835951DADF9C}"/>
              </a:ext>
            </a:extLst>
          </p:cNvPr>
          <p:cNvSpPr txBox="1"/>
          <p:nvPr userDrawn="1"/>
        </p:nvSpPr>
        <p:spPr>
          <a:xfrm>
            <a:off x="585216" y="2423825"/>
            <a:ext cx="9144000" cy="1107996"/>
          </a:xfrm>
          <a:prstGeom prst="rect">
            <a:avLst/>
          </a:prstGeom>
          <a:noFill/>
        </p:spPr>
        <p:txBody>
          <a:bodyPr wrap="square" lIns="0" tIns="0" rIns="0" bIns="0" rtlCol="0">
            <a:spAutoFit/>
          </a:bodyPr>
          <a:lstStyle/>
          <a:p>
            <a:pPr algn="l" defTabSz="932742" rtl="0" eaLnBrk="1" latinLnBrk="0" hangingPunct="1">
              <a:lnSpc>
                <a:spcPct val="90000"/>
              </a:lnSpc>
              <a:spcBef>
                <a:spcPct val="0"/>
              </a:spcBef>
              <a:buNone/>
            </a:pPr>
            <a:r>
              <a:rPr lang="en-US" sz="4000" b="0" kern="1200" cap="none" spc="-50" baseline="0">
                <a:ln w="3175">
                  <a:noFill/>
                </a:ln>
                <a:solidFill>
                  <a:schemeClr val="tx1"/>
                </a:solidFill>
                <a:effectLst/>
                <a:latin typeface="+mj-lt"/>
                <a:ea typeface="+mn-ea"/>
                <a:cs typeface="Segoe UI" pitchFamily="34" charset="0"/>
              </a:rPr>
              <a:t>Traditional</a:t>
            </a:r>
            <a:br>
              <a:rPr lang="en-US" sz="4000" b="0" kern="1200" cap="none" spc="-50" baseline="0">
                <a:ln w="3175">
                  <a:noFill/>
                </a:ln>
                <a:solidFill>
                  <a:schemeClr val="tx1"/>
                </a:solidFill>
                <a:effectLst/>
                <a:latin typeface="+mj-lt"/>
                <a:ea typeface="+mn-ea"/>
                <a:cs typeface="Segoe UI" pitchFamily="34" charset="0"/>
              </a:rPr>
            </a:br>
            <a:r>
              <a:rPr lang="en-US" sz="4000" b="0" kern="1200" cap="none" spc="-50" baseline="0">
                <a:ln w="3175">
                  <a:noFill/>
                </a:ln>
                <a:solidFill>
                  <a:schemeClr val="tx1"/>
                </a:solidFill>
                <a:effectLst/>
                <a:latin typeface="+mj-lt"/>
                <a:ea typeface="+mn-ea"/>
                <a:cs typeface="Segoe UI" pitchFamily="34" charset="0"/>
              </a:rPr>
              <a:t>Demo</a:t>
            </a:r>
          </a:p>
        </p:txBody>
      </p:sp>
    </p:spTree>
    <p:extLst>
      <p:ext uri="{BB962C8B-B14F-4D97-AF65-F5344CB8AC3E}">
        <p14:creationId xmlns:p14="http://schemas.microsoft.com/office/powerpoint/2010/main" val="3227995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Finding with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4C12BA9-53B3-65D7-5B4C-52197CFA02B4}"/>
              </a:ext>
            </a:extLst>
          </p:cNvPr>
          <p:cNvSpPr/>
          <p:nvPr userDrawn="1"/>
        </p:nvSpPr>
        <p:spPr>
          <a:xfrm>
            <a:off x="1" y="0"/>
            <a:ext cx="39243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A78C589C-BAD8-D7B2-A399-378DFBF4DD58}"/>
              </a:ext>
            </a:extLst>
          </p:cNvPr>
          <p:cNvSpPr>
            <a:spLocks noGrp="1"/>
          </p:cNvSpPr>
          <p:nvPr>
            <p:ph type="title"/>
          </p:nvPr>
        </p:nvSpPr>
        <p:spPr>
          <a:xfrm>
            <a:off x="731839" y="742948"/>
            <a:ext cx="2506661" cy="1024128"/>
          </a:xfrm>
        </p:spPr>
        <p:txBody>
          <a:bodyPr anchor="b"/>
          <a:lstStyle>
            <a:lvl1pPr>
              <a:defRPr sz="2000">
                <a:solidFill>
                  <a:schemeClr val="tx2"/>
                </a:solidFill>
              </a:defRPr>
            </a:lvl1pPr>
          </a:lstStyle>
          <a:p>
            <a:r>
              <a:rPr lang="en-US"/>
              <a:t>Click to edit Master title style</a:t>
            </a:r>
          </a:p>
        </p:txBody>
      </p:sp>
      <p:sp>
        <p:nvSpPr>
          <p:cNvPr id="9" name="Text Placeholder 8">
            <a:extLst>
              <a:ext uri="{FF2B5EF4-FFF2-40B4-BE49-F238E27FC236}">
                <a16:creationId xmlns:a16="http://schemas.microsoft.com/office/drawing/2014/main" id="{2AF84CF2-8C84-E1A4-3383-24F104977387}"/>
              </a:ext>
            </a:extLst>
          </p:cNvPr>
          <p:cNvSpPr>
            <a:spLocks noGrp="1"/>
          </p:cNvSpPr>
          <p:nvPr>
            <p:ph type="body" sz="quarter" idx="12"/>
          </p:nvPr>
        </p:nvSpPr>
        <p:spPr>
          <a:xfrm>
            <a:off x="4381500" y="742950"/>
            <a:ext cx="6858002" cy="1060704"/>
          </a:xfrm>
        </p:spPr>
        <p:txBody>
          <a:bodyPr anchor="b">
            <a:noAutofit/>
          </a:bodyPr>
          <a:lstStyle>
            <a:lvl1pPr marL="0" indent="0">
              <a:buNone/>
              <a:defRPr sz="3200">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en-US"/>
              <a:t>Click to edit Master text</a:t>
            </a:r>
          </a:p>
        </p:txBody>
      </p:sp>
      <p:sp>
        <p:nvSpPr>
          <p:cNvPr id="10" name="Content Placeholder 3">
            <a:extLst>
              <a:ext uri="{FF2B5EF4-FFF2-40B4-BE49-F238E27FC236}">
                <a16:creationId xmlns:a16="http://schemas.microsoft.com/office/drawing/2014/main" id="{2E499ABE-434C-C083-DDBE-98CC0F6592A2}"/>
              </a:ext>
            </a:extLst>
          </p:cNvPr>
          <p:cNvSpPr>
            <a:spLocks noGrp="1"/>
          </p:cNvSpPr>
          <p:nvPr>
            <p:ph sz="half" idx="2"/>
          </p:nvPr>
        </p:nvSpPr>
        <p:spPr>
          <a:xfrm>
            <a:off x="4381500" y="2015288"/>
            <a:ext cx="6858000" cy="4156912"/>
          </a:xfrm>
        </p:spPr>
        <p:txBody>
          <a:bodyPr>
            <a:normAutofit/>
          </a:bodyPr>
          <a:lstStyle>
            <a:lvl1pPr algn="l">
              <a:lnSpc>
                <a:spcPct val="90000"/>
              </a:lnSpc>
              <a:defRPr sz="2000"/>
            </a:lvl1pPr>
            <a:lvl2pPr algn="l">
              <a:lnSpc>
                <a:spcPct val="90000"/>
              </a:lnSpc>
              <a:defRPr sz="1800"/>
            </a:lvl2pPr>
            <a:lvl3pPr algn="l">
              <a:lnSpc>
                <a:spcPct val="90000"/>
              </a:lnSpc>
              <a:defRPr sz="1600"/>
            </a:lvl3pPr>
            <a:lvl4pPr algn="l">
              <a:lnSpc>
                <a:spcPct val="90000"/>
              </a:lnSpc>
              <a:defRPr sz="1400"/>
            </a:lvl4pPr>
            <a:lvl5pPr algn="l">
              <a:lnSpc>
                <a:spcPct val="90000"/>
              </a:lnSpc>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a:extLst>
              <a:ext uri="{FF2B5EF4-FFF2-40B4-BE49-F238E27FC236}">
                <a16:creationId xmlns:a16="http://schemas.microsoft.com/office/drawing/2014/main" id="{E8544A4C-3C11-14F2-4ADC-BCB328396478}"/>
              </a:ext>
            </a:extLst>
          </p:cNvPr>
          <p:cNvSpPr>
            <a:spLocks noGrp="1"/>
          </p:cNvSpPr>
          <p:nvPr>
            <p:ph type="body" sz="half" idx="13"/>
          </p:nvPr>
        </p:nvSpPr>
        <p:spPr>
          <a:xfrm>
            <a:off x="731839" y="2003674"/>
            <a:ext cx="2506661" cy="4168526"/>
          </a:xfrm>
        </p:spPr>
        <p:txBody>
          <a:bodyPr>
            <a:normAutofit/>
          </a:bodyPr>
          <a:lstStyle>
            <a:lvl1pPr marL="0" indent="0">
              <a:lnSpc>
                <a:spcPct val="100000"/>
              </a:lnSpc>
              <a:buNone/>
              <a:defRPr sz="1400" b="0" i="0">
                <a:solidFill>
                  <a:schemeClr val="tx2"/>
                </a:solidFill>
                <a:latin typeface="+mn-lt"/>
                <a:cs typeface="Segoe UI Light"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6" name="Date Placeholder 15">
            <a:extLst>
              <a:ext uri="{FF2B5EF4-FFF2-40B4-BE49-F238E27FC236}">
                <a16:creationId xmlns:a16="http://schemas.microsoft.com/office/drawing/2014/main" id="{7CCE25E7-A642-8476-CF51-7E111CFC1403}"/>
              </a:ext>
            </a:extLst>
          </p:cNvPr>
          <p:cNvSpPr>
            <a:spLocks noGrp="1"/>
          </p:cNvSpPr>
          <p:nvPr>
            <p:ph type="dt" sz="half" idx="14"/>
          </p:nvPr>
        </p:nvSpPr>
        <p:spPr/>
        <p:txBody>
          <a:bodyPr/>
          <a:lstStyle/>
          <a:p>
            <a:r>
              <a:rPr lang="en-US"/>
              <a:t>Microsoft confidential</a:t>
            </a:r>
          </a:p>
        </p:txBody>
      </p:sp>
      <p:sp>
        <p:nvSpPr>
          <p:cNvPr id="17" name="Footer Placeholder 16">
            <a:extLst>
              <a:ext uri="{FF2B5EF4-FFF2-40B4-BE49-F238E27FC236}">
                <a16:creationId xmlns:a16="http://schemas.microsoft.com/office/drawing/2014/main" id="{62BF258C-F640-931D-98F4-9D7A403CEF8C}"/>
              </a:ext>
            </a:extLst>
          </p:cNvPr>
          <p:cNvSpPr>
            <a:spLocks noGrp="1"/>
          </p:cNvSpPr>
          <p:nvPr>
            <p:ph type="ftr" sz="quarter" idx="15"/>
          </p:nvPr>
        </p:nvSpPr>
        <p:spPr/>
        <p:txBody>
          <a:bodyPr/>
          <a:lstStyle/>
          <a:p>
            <a:r>
              <a:rPr lang="en-US"/>
              <a:t>Creating a scalable conversational UX</a:t>
            </a:r>
          </a:p>
        </p:txBody>
      </p:sp>
      <p:sp>
        <p:nvSpPr>
          <p:cNvPr id="18" name="Slide Number Placeholder 17">
            <a:extLst>
              <a:ext uri="{FF2B5EF4-FFF2-40B4-BE49-F238E27FC236}">
                <a16:creationId xmlns:a16="http://schemas.microsoft.com/office/drawing/2014/main" id="{2B73C748-65FC-7329-72BA-EBB1FE662A22}"/>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Tree>
    <p:extLst>
      <p:ext uri="{BB962C8B-B14F-4D97-AF65-F5344CB8AC3E}">
        <p14:creationId xmlns:p14="http://schemas.microsoft.com/office/powerpoint/2010/main" val="15934848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760">
          <p15:clr>
            <a:srgbClr val="5ACBF0"/>
          </p15:clr>
        </p15:guide>
        <p15:guide id="2" pos="2040">
          <p15:clr>
            <a:srgbClr val="5ACBF0"/>
          </p15:clr>
        </p15:guide>
        <p15:guide id="3" pos="2472">
          <p15:clr>
            <a:srgbClr val="FBAE40"/>
          </p15:clr>
        </p15:guide>
        <p15:guide id="4" orient="horz" pos="1080">
          <p15:clr>
            <a:srgbClr val="9FCC3B"/>
          </p15:clr>
        </p15:guide>
        <p15:guide id="6" pos="7080">
          <p15:clr>
            <a:srgbClr val="5ACBF0"/>
          </p15:clr>
        </p15:guide>
        <p15:guide id="7" orient="horz" pos="1260">
          <p15:clr>
            <a:srgbClr val="5ACBF0"/>
          </p15:clr>
        </p15:guide>
        <p15:guide id="8" orient="horz" pos="38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6DF3E-6E95-AE2C-1D55-568FF683A15B}"/>
              </a:ext>
            </a:extLst>
          </p:cNvPr>
          <p:cNvSpPr txBox="1"/>
          <p:nvPr userDrawn="1"/>
        </p:nvSpPr>
        <p:spPr>
          <a:xfrm>
            <a:off x="548334" y="291357"/>
            <a:ext cx="1471291" cy="261610"/>
          </a:xfrm>
          <a:prstGeom prst="rect">
            <a:avLst/>
          </a:prstGeom>
          <a:noFill/>
        </p:spPr>
        <p:txBody>
          <a:bodyPr wrap="square" rtlCol="0">
            <a:spAutoFit/>
          </a:bodyPr>
          <a:lstStyle/>
          <a:p>
            <a:r>
              <a:rPr lang="en-US" sz="1100" b="0" i="0" spc="500" baseline="0">
                <a:ln>
                  <a:gradFill>
                    <a:gsLst>
                      <a:gs pos="32000">
                        <a:schemeClr val="bg2">
                          <a:lumMod val="75000"/>
                          <a:lumOff val="25000"/>
                        </a:schemeClr>
                      </a:gs>
                      <a:gs pos="100000">
                        <a:schemeClr val="tx1"/>
                      </a:gs>
                    </a:gsLst>
                    <a:lin ang="9600000" scaled="0"/>
                  </a:gradFill>
                </a:ln>
                <a:solidFill>
                  <a:schemeClr val="tx1">
                    <a:lumMod val="65000"/>
                  </a:schemeClr>
                </a:solidFill>
                <a:latin typeface="Aptos Display" panose="020B0004020202020204" pitchFamily="34" charset="0"/>
              </a:rPr>
              <a:t>AZURE AI</a:t>
            </a:r>
          </a:p>
        </p:txBody>
      </p:sp>
      <p:pic>
        <p:nvPicPr>
          <p:cNvPr id="6" name="Picture 5">
            <a:extLst>
              <a:ext uri="{FF2B5EF4-FFF2-40B4-BE49-F238E27FC236}">
                <a16:creationId xmlns:a16="http://schemas.microsoft.com/office/drawing/2014/main" id="{E33971C7-0FE3-1D89-DFA9-9C04DBF2B9A1}"/>
              </a:ext>
            </a:extLst>
          </p:cNvPr>
          <p:cNvPicPr>
            <a:picLocks noChangeAspect="1"/>
          </p:cNvPicPr>
          <p:nvPr userDrawn="1"/>
        </p:nvPicPr>
        <p:blipFill>
          <a:blip r:embed="rId2"/>
          <a:stretch>
            <a:fillRect/>
          </a:stretch>
        </p:blipFill>
        <p:spPr>
          <a:xfrm>
            <a:off x="171271" y="249841"/>
            <a:ext cx="359446" cy="339240"/>
          </a:xfrm>
          <a:prstGeom prst="rect">
            <a:avLst/>
          </a:prstGeom>
        </p:spPr>
      </p:pic>
    </p:spTree>
    <p:extLst>
      <p:ext uri="{BB962C8B-B14F-4D97-AF65-F5344CB8AC3E}">
        <p14:creationId xmlns:p14="http://schemas.microsoft.com/office/powerpoint/2010/main" val="107285407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cSld name="Theme 2">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1183978"/>
      </p:ext>
    </p:extLst>
  </p:cSld>
  <p:clrMapOvr>
    <a:masterClrMapping/>
  </p:clrMapOvr>
  <p:transition>
    <p:fade/>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613133"/>
      </p:ext>
    </p:extLst>
  </p:cSld>
  <p:clrMapOvr>
    <a:masterClrMapping/>
  </p:clrMapOvr>
  <p:transition>
    <p:fade/>
  </p:transition>
  <p:extLst>
    <p:ext uri="{DCECCB84-F9BA-43D5-87BE-67443E8EF086}">
      <p15:sldGuideLst xmlns:p15="http://schemas.microsoft.com/office/powerpoint/2012/main"/>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userDrawn="1">
  <p:cSld name="Unified SaaS - Data Sci - 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03027951"/>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pic>
        <p:nvPicPr>
          <p:cNvPr id="3" name="Picture 2" descr="A blue and white background&#10;&#10;Description automatically generated">
            <a:extLst>
              <a:ext uri="{FF2B5EF4-FFF2-40B4-BE49-F238E27FC236}">
                <a16:creationId xmlns:a16="http://schemas.microsoft.com/office/drawing/2014/main" id="{BE1AEE7D-835D-7C5E-0929-8BF746367E02}"/>
              </a:ext>
            </a:extLst>
          </p:cNvPr>
          <p:cNvPicPr>
            <a:picLocks noChangeAspect="1"/>
          </p:cNvPicPr>
          <p:nvPr userDrawn="1"/>
        </p:nvPicPr>
        <p:blipFill>
          <a:blip r:embed="rId2">
            <a:alphaModFix amt="31000"/>
          </a:blip>
          <a:srcRect l="6301" t="17215" r="6301" b="9056"/>
          <a:stretch/>
        </p:blipFill>
        <p:spPr>
          <a:xfrm>
            <a:off x="0" y="0"/>
            <a:ext cx="12192000" cy="6858000"/>
          </a:xfrm>
          <a:prstGeom prst="rect">
            <a:avLst/>
          </a:prstGeom>
        </p:spPr>
      </p:pic>
      <p:sp>
        <p:nvSpPr>
          <p:cNvPr id="15" name="Title 1">
            <a:extLst>
              <a:ext uri="{FF2B5EF4-FFF2-40B4-BE49-F238E27FC236}">
                <a16:creationId xmlns:a16="http://schemas.microsoft.com/office/drawing/2014/main" id="{99811C9C-EE36-8FFD-4326-C94016CC8C71}"/>
              </a:ext>
            </a:extLst>
          </p:cNvPr>
          <p:cNvSpPr>
            <a:spLocks noGrp="1"/>
          </p:cNvSpPr>
          <p:nvPr>
            <p:ph type="title"/>
          </p:nvPr>
        </p:nvSpPr>
        <p:spPr>
          <a:xfrm>
            <a:off x="588263" y="457200"/>
            <a:ext cx="11018520" cy="492443"/>
          </a:xfrm>
        </p:spPr>
        <p:txBody>
          <a:bodyPr vert="horz" wrap="square" lIns="0" tIns="0" rIns="0" bIns="0" rtlCol="0" anchor="t">
            <a:spAutoFit/>
          </a:bodyPr>
          <a:lstStyle>
            <a:lvl1pPr marL="0" indent="0">
              <a:buFont typeface="Arial" panose="020B0604020202020204" pitchFamily="34" charset="0"/>
              <a:buNone/>
              <a:defRPr lang="en-IN" sz="3200" dirty="0">
                <a:solidFill>
                  <a:schemeClr val="tx1"/>
                </a:solidFill>
              </a:defRPr>
            </a:lvl1pPr>
          </a:lstStyle>
          <a:p>
            <a:pPr marL="0" lvl="0"/>
            <a:r>
              <a:rPr lang="en-US"/>
              <a:t>Click to edit Master title style</a:t>
            </a:r>
            <a:endParaRPr lang="en-IN"/>
          </a:p>
        </p:txBody>
      </p:sp>
    </p:spTree>
    <p:extLst>
      <p:ext uri="{BB962C8B-B14F-4D97-AF65-F5344CB8AC3E}">
        <p14:creationId xmlns:p14="http://schemas.microsoft.com/office/powerpoint/2010/main" val="320464895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ata and AI Cover">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31E88FB7-C63F-E3DB-9EEB-5577338E2BB3}"/>
              </a:ext>
            </a:extLst>
          </p:cNvPr>
          <p:cNvSpPr/>
          <p:nvPr userDrawn="1"/>
        </p:nvSpPr>
        <p:spPr bwMode="auto">
          <a:xfrm>
            <a:off x="0" y="0"/>
            <a:ext cx="12192000" cy="6858000"/>
          </a:xfrm>
          <a:prstGeom prst="roundRect">
            <a:avLst>
              <a:gd name="adj" fmla="val 0"/>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pic>
        <p:nvPicPr>
          <p:cNvPr id="2" name="Picture 1" descr="Microsoft logo">
            <a:extLst>
              <a:ext uri="{FF2B5EF4-FFF2-40B4-BE49-F238E27FC236}">
                <a16:creationId xmlns:a16="http://schemas.microsoft.com/office/drawing/2014/main" id="{F26B8B1E-152F-53E8-680C-C48BCB3E9098}"/>
              </a:ext>
            </a:extLst>
          </p:cNvPr>
          <p:cNvPicPr>
            <a:picLocks noChangeAspect="1"/>
          </p:cNvPicPr>
          <p:nvPr userDrawn="1"/>
        </p:nvPicPr>
        <p:blipFill>
          <a:blip r:embed="rId2"/>
          <a:stretch>
            <a:fillRect/>
          </a:stretch>
        </p:blipFill>
        <p:spPr>
          <a:xfrm>
            <a:off x="287518" y="289524"/>
            <a:ext cx="1967956" cy="882052"/>
          </a:xfrm>
          <a:prstGeom prst="rect">
            <a:avLst/>
          </a:prstGeom>
        </p:spPr>
      </p:pic>
      <p:grpSp>
        <p:nvGrpSpPr>
          <p:cNvPr id="24" name="Group 23">
            <a:extLst>
              <a:ext uri="{FF2B5EF4-FFF2-40B4-BE49-F238E27FC236}">
                <a16:creationId xmlns:a16="http://schemas.microsoft.com/office/drawing/2014/main" id="{B892A2B3-6A1D-CA3B-2BDB-F348CF0C972E}"/>
              </a:ext>
            </a:extLst>
          </p:cNvPr>
          <p:cNvGrpSpPr/>
          <p:nvPr userDrawn="1"/>
        </p:nvGrpSpPr>
        <p:grpSpPr>
          <a:xfrm>
            <a:off x="6657523" y="0"/>
            <a:ext cx="5821995" cy="6657825"/>
            <a:chOff x="6175039" y="0"/>
            <a:chExt cx="5821995" cy="6657825"/>
          </a:xfrm>
        </p:grpSpPr>
        <p:sp>
          <p:nvSpPr>
            <p:cNvPr id="25" name="Oval 24">
              <a:extLst>
                <a:ext uri="{FF2B5EF4-FFF2-40B4-BE49-F238E27FC236}">
                  <a16:creationId xmlns:a16="http://schemas.microsoft.com/office/drawing/2014/main" id="{BE9558EC-E793-6093-B990-04CF7F0CB8BE}"/>
                </a:ext>
              </a:extLst>
            </p:cNvPr>
            <p:cNvSpPr/>
            <p:nvPr/>
          </p:nvSpPr>
          <p:spPr bwMode="auto">
            <a:xfrm>
              <a:off x="6175039" y="0"/>
              <a:ext cx="4419922" cy="4419922"/>
            </a:xfrm>
            <a:prstGeom prst="ellipse">
              <a:avLst/>
            </a:prstGeom>
            <a:solidFill>
              <a:schemeClr val="bg2">
                <a:lumMod val="60000"/>
                <a:lumOff val="40000"/>
              </a:schemeClr>
            </a:solidFill>
            <a:ln>
              <a:noFill/>
              <a:headEnd type="none" w="med" len="med"/>
              <a:tailEnd type="none" w="med" len="med"/>
            </a:ln>
            <a:effectLst>
              <a:softEdge rad="1225221"/>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6" name="Arc 25">
              <a:extLst>
                <a:ext uri="{FF2B5EF4-FFF2-40B4-BE49-F238E27FC236}">
                  <a16:creationId xmlns:a16="http://schemas.microsoft.com/office/drawing/2014/main" id="{E6C4641E-B220-3B41-FEE9-9C482EF90CA8}"/>
                </a:ext>
              </a:extLst>
            </p:cNvPr>
            <p:cNvSpPr/>
            <p:nvPr/>
          </p:nvSpPr>
          <p:spPr bwMode="auto">
            <a:xfrm>
              <a:off x="6740403" y="1407168"/>
              <a:ext cx="4137812" cy="4137812"/>
            </a:xfrm>
            <a:prstGeom prst="arc">
              <a:avLst>
                <a:gd name="adj1" fmla="val 6290451"/>
                <a:gd name="adj2" fmla="val 4338560"/>
              </a:avLst>
            </a:prstGeom>
            <a:noFill/>
            <a:ln w="317500">
              <a:gradFill>
                <a:gsLst>
                  <a:gs pos="2752">
                    <a:schemeClr val="accent3"/>
                  </a:gs>
                  <a:gs pos="100000">
                    <a:schemeClr val="accent5"/>
                  </a:gs>
                  <a:gs pos="49000">
                    <a:schemeClr val="accent1"/>
                  </a:gs>
                  <a:gs pos="74000">
                    <a:srgbClr val="C03BC4">
                      <a:alpha val="18897"/>
                    </a:srgbClr>
                  </a:gs>
                  <a:gs pos="25000">
                    <a:schemeClr val="bg2"/>
                  </a:gs>
                </a:gsLst>
                <a:lin ang="5400000" scaled="0"/>
              </a:grad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071DCF83-28F9-C9C5-B41F-DC6AE2D5BD33}"/>
                </a:ext>
              </a:extLst>
            </p:cNvPr>
            <p:cNvSpPr/>
            <p:nvPr/>
          </p:nvSpPr>
          <p:spPr bwMode="auto">
            <a:xfrm>
              <a:off x="6202616" y="3375659"/>
              <a:ext cx="2255590" cy="2255590"/>
            </a:xfrm>
            <a:prstGeom prst="ellipse">
              <a:avLst/>
            </a:prstGeom>
            <a:solidFill>
              <a:srgbClr val="FFB900">
                <a:alpha val="32340"/>
              </a:srgbClr>
            </a:solidFill>
            <a:ln>
              <a:noFill/>
              <a:headEnd type="none" w="med" len="med"/>
              <a:tailEnd type="none" w="med" len="med"/>
            </a:ln>
            <a:effectLst>
              <a:softEdge rad="726611"/>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E38AE9A8-2CDD-2187-D36E-629620F643CF}"/>
                </a:ext>
              </a:extLst>
            </p:cNvPr>
            <p:cNvSpPr/>
            <p:nvPr/>
          </p:nvSpPr>
          <p:spPr bwMode="auto">
            <a:xfrm>
              <a:off x="8833435" y="1073365"/>
              <a:ext cx="3163599" cy="3163599"/>
            </a:xfrm>
            <a:prstGeom prst="ellipse">
              <a:avLst/>
            </a:prstGeom>
            <a:solidFill>
              <a:schemeClr val="accent3">
                <a:alpha val="40442"/>
              </a:schemeClr>
            </a:solidFill>
            <a:ln>
              <a:noFill/>
              <a:headEnd type="none" w="med" len="med"/>
              <a:tailEnd type="none" w="med" len="med"/>
            </a:ln>
            <a:effectLst>
              <a:softEdge rad="743569"/>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2941FF52-1DEB-7541-E799-CCBA60E2D1EA}"/>
                </a:ext>
              </a:extLst>
            </p:cNvPr>
            <p:cNvSpPr/>
            <p:nvPr/>
          </p:nvSpPr>
          <p:spPr bwMode="auto">
            <a:xfrm>
              <a:off x="7305217" y="2237903"/>
              <a:ext cx="4419922" cy="4419922"/>
            </a:xfrm>
            <a:prstGeom prst="ellipse">
              <a:avLst/>
            </a:prstGeom>
            <a:solidFill>
              <a:srgbClr val="C03BC4"/>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30" name="Arc 29">
              <a:extLst>
                <a:ext uri="{FF2B5EF4-FFF2-40B4-BE49-F238E27FC236}">
                  <a16:creationId xmlns:a16="http://schemas.microsoft.com/office/drawing/2014/main" id="{69A80F4B-5764-BD46-1DF3-EE6206BE8A6E}"/>
                </a:ext>
              </a:extLst>
            </p:cNvPr>
            <p:cNvSpPr/>
            <p:nvPr userDrawn="1"/>
          </p:nvSpPr>
          <p:spPr bwMode="auto">
            <a:xfrm>
              <a:off x="6740403" y="1407168"/>
              <a:ext cx="4137812" cy="4137812"/>
            </a:xfrm>
            <a:prstGeom prst="arc">
              <a:avLst>
                <a:gd name="adj1" fmla="val 6458622"/>
                <a:gd name="adj2" fmla="val 3876126"/>
              </a:avLst>
            </a:prstGeom>
            <a:noFill/>
            <a:ln w="25400">
              <a:gradFill>
                <a:gsLst>
                  <a:gs pos="1000">
                    <a:schemeClr val="accent3">
                      <a:lumMod val="60000"/>
                      <a:lumOff val="40000"/>
                    </a:schemeClr>
                  </a:gs>
                  <a:gs pos="92661">
                    <a:schemeClr val="accent5">
                      <a:lumMod val="60000"/>
                      <a:lumOff val="40000"/>
                      <a:alpha val="8000"/>
                    </a:schemeClr>
                  </a:gs>
                  <a:gs pos="58000">
                    <a:schemeClr val="accent2">
                      <a:lumMod val="60000"/>
                      <a:lumOff val="40000"/>
                    </a:schemeClr>
                  </a:gs>
                  <a:gs pos="27000">
                    <a:schemeClr val="bg2">
                      <a:lumMod val="60000"/>
                      <a:lumOff val="40000"/>
                    </a:schemeClr>
                  </a:gs>
                </a:gsLst>
                <a:lin ang="5400000" scaled="1"/>
              </a:gra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31" name="Picture 30" descr="A blue and purple rectangle with lines and dots&#10;&#10;Description automatically generated">
              <a:extLst>
                <a:ext uri="{FF2B5EF4-FFF2-40B4-BE49-F238E27FC236}">
                  <a16:creationId xmlns:a16="http://schemas.microsoft.com/office/drawing/2014/main" id="{8191F45C-1BA2-8263-BD8A-B9AEB6ECC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969" y="809171"/>
              <a:ext cx="4591806" cy="5283377"/>
            </a:xfrm>
            <a:prstGeom prst="rect">
              <a:avLst/>
            </a:prstGeom>
            <a:effectLst>
              <a:outerShdw blurRad="508000" dist="355600" dir="2700000" algn="tl" rotWithShape="0">
                <a:prstClr val="black">
                  <a:alpha val="34858"/>
                </a:prstClr>
              </a:outerShdw>
            </a:effectLst>
          </p:spPr>
        </p:pic>
        <p:sp>
          <p:nvSpPr>
            <p:cNvPr id="32" name="Graphic 18">
              <a:extLst>
                <a:ext uri="{FF2B5EF4-FFF2-40B4-BE49-F238E27FC236}">
                  <a16:creationId xmlns:a16="http://schemas.microsoft.com/office/drawing/2014/main" id="{32E5DB3A-20F1-D030-DF45-54DC4DD1A8FC}"/>
                </a:ext>
              </a:extLst>
            </p:cNvPr>
            <p:cNvSpPr/>
            <p:nvPr/>
          </p:nvSpPr>
          <p:spPr>
            <a:xfrm>
              <a:off x="6563325" y="809172"/>
              <a:ext cx="4585438" cy="5283375"/>
            </a:xfrm>
            <a:custGeom>
              <a:avLst/>
              <a:gdLst>
                <a:gd name="connsiteX0" fmla="*/ 2399013 w 4751151"/>
                <a:gd name="connsiteY0" fmla="*/ 5474208 h 5474303"/>
                <a:gd name="connsiteX1" fmla="*/ 166530 w 4751151"/>
                <a:gd name="connsiteY1" fmla="*/ 5474208 h 5474303"/>
                <a:gd name="connsiteX2" fmla="*/ 12690 w 4751151"/>
                <a:gd name="connsiteY2" fmla="*/ 5244084 h 5474303"/>
                <a:gd name="connsiteX3" fmla="*/ 2095802 w 4751151"/>
                <a:gd name="connsiteY3" fmla="*/ 172117 h 5474303"/>
                <a:gd name="connsiteX4" fmla="*/ 2352234 w 4751151"/>
                <a:gd name="connsiteY4" fmla="*/ 0 h 5474303"/>
                <a:gd name="connsiteX5" fmla="*/ 4584622 w 4751151"/>
                <a:gd name="connsiteY5" fmla="*/ 0 h 5474303"/>
                <a:gd name="connsiteX6" fmla="*/ 4738462 w 4751151"/>
                <a:gd name="connsiteY6" fmla="*/ 230124 h 5474303"/>
                <a:gd name="connsiteX7" fmla="*/ 2655349 w 4751151"/>
                <a:gd name="connsiteY7" fmla="*/ 5302186 h 5474303"/>
                <a:gd name="connsiteX8" fmla="*/ 2398918 w 4751151"/>
                <a:gd name="connsiteY8" fmla="*/ 5474303 h 547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1151" h="5474303">
                  <a:moveTo>
                    <a:pt x="2399013" y="5474208"/>
                  </a:moveTo>
                  <a:lnTo>
                    <a:pt x="166530" y="5474208"/>
                  </a:lnTo>
                  <a:cubicBezTo>
                    <a:pt x="48155" y="5474208"/>
                    <a:pt x="-32378" y="5353812"/>
                    <a:pt x="12690" y="5244084"/>
                  </a:cubicBezTo>
                  <a:lnTo>
                    <a:pt x="2095802" y="172117"/>
                  </a:lnTo>
                  <a:cubicBezTo>
                    <a:pt x="2138589" y="68009"/>
                    <a:pt x="2239849" y="0"/>
                    <a:pt x="2352234" y="0"/>
                  </a:cubicBezTo>
                  <a:lnTo>
                    <a:pt x="4584622" y="0"/>
                  </a:lnTo>
                  <a:cubicBezTo>
                    <a:pt x="4702997" y="0"/>
                    <a:pt x="4783530" y="120396"/>
                    <a:pt x="4738462" y="230124"/>
                  </a:cubicBezTo>
                  <a:lnTo>
                    <a:pt x="2655349" y="5302186"/>
                  </a:lnTo>
                  <a:cubicBezTo>
                    <a:pt x="2612563" y="5406295"/>
                    <a:pt x="2511303" y="5474303"/>
                    <a:pt x="2398918" y="5474303"/>
                  </a:cubicBezTo>
                  <a:close/>
                </a:path>
              </a:pathLst>
            </a:custGeom>
            <a:noFill/>
            <a:ln w="31750" cap="flat">
              <a:gradFill>
                <a:gsLst>
                  <a:gs pos="0">
                    <a:srgbClr val="C03BC4"/>
                  </a:gs>
                  <a:gs pos="100000">
                    <a:schemeClr val="bg2"/>
                  </a:gs>
                </a:gsLst>
                <a:lin ang="5400000" scaled="1"/>
              </a:gradFill>
              <a:prstDash val="solid"/>
              <a:miter/>
            </a:ln>
            <a:effectLst/>
          </p:spPr>
          <p:txBody>
            <a:bodyPr rtlCol="0" anchor="ctr"/>
            <a:lstStyle/>
            <a:p>
              <a:endParaRPr lang="en-US"/>
            </a:p>
          </p:txBody>
        </p:sp>
        <p:pic>
          <p:nvPicPr>
            <p:cNvPr id="33" name="Picture 32" descr="A blue and purple dotted globe&#10;&#10;Description automatically generated">
              <a:extLst>
                <a:ext uri="{FF2B5EF4-FFF2-40B4-BE49-F238E27FC236}">
                  <a16:creationId xmlns:a16="http://schemas.microsoft.com/office/drawing/2014/main" id="{8B1EBE33-FEFD-F977-870C-1E2622E6922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677" t="14677" r="14677" b="14677"/>
            <a:stretch/>
          </p:blipFill>
          <p:spPr>
            <a:xfrm>
              <a:off x="6734492" y="1407167"/>
              <a:ext cx="4127098" cy="4127098"/>
            </a:xfrm>
            <a:prstGeom prst="rect">
              <a:avLst/>
            </a:prstGeom>
            <a:effectLst>
              <a:outerShdw blurRad="773367" dist="1819850" dir="3780000" sx="76000" sy="76000" algn="tl" rotWithShape="0">
                <a:prstClr val="black">
                  <a:alpha val="77703"/>
                </a:prstClr>
              </a:outerShdw>
            </a:effectLst>
          </p:spPr>
        </p:pic>
      </p:grpSp>
      <p:sp>
        <p:nvSpPr>
          <p:cNvPr id="3" name="Title 1">
            <a:extLst>
              <a:ext uri="{FF2B5EF4-FFF2-40B4-BE49-F238E27FC236}">
                <a16:creationId xmlns:a16="http://schemas.microsoft.com/office/drawing/2014/main" id="{2FFE15B8-540D-2C58-5E78-3E6F7C69FACD}"/>
              </a:ext>
            </a:extLst>
          </p:cNvPr>
          <p:cNvSpPr>
            <a:spLocks noGrp="1"/>
          </p:cNvSpPr>
          <p:nvPr>
            <p:ph type="title"/>
          </p:nvPr>
        </p:nvSpPr>
        <p:spPr>
          <a:xfrm>
            <a:off x="584199" y="1544236"/>
            <a:ext cx="5879089" cy="2405499"/>
          </a:xfrm>
          <a:noFill/>
          <a:effectLst/>
        </p:spPr>
        <p:txBody>
          <a:bodyPr wrap="square" lIns="0" tIns="0" rIns="0" bIns="0" rtlCol="0" anchor="b">
            <a:noAutofit/>
          </a:bodyPr>
          <a:lstStyle>
            <a:lvl1pPr>
              <a:defRPr lang="en-US" sz="5400" dirty="0">
                <a:solidFill>
                  <a:schemeClr val="tx1"/>
                </a:solidFill>
                <a:cs typeface="+mn-cs"/>
              </a:defRPr>
            </a:lvl1pPr>
          </a:lstStyle>
          <a:p>
            <a:pPr marL="0" lvl="0" defTabSz="914400"/>
            <a:r>
              <a:rPr lang="en-US"/>
              <a:t>Click to edit Master title style</a:t>
            </a:r>
          </a:p>
        </p:txBody>
      </p:sp>
      <p:sp>
        <p:nvSpPr>
          <p:cNvPr id="4" name="Text Placeholder 4">
            <a:extLst>
              <a:ext uri="{FF2B5EF4-FFF2-40B4-BE49-F238E27FC236}">
                <a16:creationId xmlns:a16="http://schemas.microsoft.com/office/drawing/2014/main" id="{22CC3A7A-8FA1-5D45-E1E8-8697AAA5D80F}"/>
              </a:ext>
            </a:extLst>
          </p:cNvPr>
          <p:cNvSpPr>
            <a:spLocks noGrp="1"/>
          </p:cNvSpPr>
          <p:nvPr>
            <p:ph type="body" sz="quarter" idx="12" hasCustomPrompt="1"/>
          </p:nvPr>
        </p:nvSpPr>
        <p:spPr>
          <a:xfrm>
            <a:off x="584199" y="4168772"/>
            <a:ext cx="5879089" cy="307777"/>
          </a:xfrm>
          <a:prstGeom prst="rect">
            <a:avLst/>
          </a:prstGeom>
          <a:noFill/>
          <a:effectLst/>
        </p:spPr>
        <p:txBody>
          <a:bodyPr wrap="square" lIns="0" tIns="0" rIns="0" bIns="0" rtlCol="0" anchor="t">
            <a:noAutofit/>
          </a:bodyPr>
          <a:lstStyle>
            <a:lvl1pPr marL="0" indent="0">
              <a:buNone/>
              <a:defRPr lang="en-US" sz="2000" dirty="0">
                <a:cs typeface="+mn-cs"/>
              </a:defRPr>
            </a:lvl1pPr>
          </a:lstStyle>
          <a:p>
            <a:pPr marL="0" lvl="0" defTabSz="914400"/>
            <a:r>
              <a:rPr lang="en-US"/>
              <a:t>Speaker name or subtitle text</a:t>
            </a:r>
          </a:p>
        </p:txBody>
      </p:sp>
    </p:spTree>
    <p:extLst>
      <p:ext uri="{BB962C8B-B14F-4D97-AF65-F5344CB8AC3E}">
        <p14:creationId xmlns:p14="http://schemas.microsoft.com/office/powerpoint/2010/main" val="32020496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Data and AI Cover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23F455C-5E6D-1E2F-10F0-CBCE12DE53E8}"/>
              </a:ext>
            </a:extLst>
          </p:cNvPr>
          <p:cNvGrpSpPr/>
          <p:nvPr userDrawn="1"/>
        </p:nvGrpSpPr>
        <p:grpSpPr>
          <a:xfrm>
            <a:off x="0" y="0"/>
            <a:ext cx="12192000" cy="6858000"/>
            <a:chOff x="0" y="0"/>
            <a:chExt cx="12192000" cy="6858000"/>
          </a:xfrm>
        </p:grpSpPr>
        <p:pic>
          <p:nvPicPr>
            <p:cNvPr id="6" name="Picture 5" descr="A blue and purple spiral&#10;&#10;Description automatically generated">
              <a:extLst>
                <a:ext uri="{FF2B5EF4-FFF2-40B4-BE49-F238E27FC236}">
                  <a16:creationId xmlns:a16="http://schemas.microsoft.com/office/drawing/2014/main" id="{3411B0D0-E2DE-9656-B19B-48693242032D}"/>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rot="16200000">
              <a:off x="2667000" y="-2667000"/>
              <a:ext cx="6858000" cy="12192000"/>
            </a:xfrm>
            <a:prstGeom prst="rect">
              <a:avLst/>
            </a:prstGeom>
          </p:spPr>
        </p:pic>
        <p:sp>
          <p:nvSpPr>
            <p:cNvPr id="14" name="Rectangle 13">
              <a:extLst>
                <a:ext uri="{FF2B5EF4-FFF2-40B4-BE49-F238E27FC236}">
                  <a16:creationId xmlns:a16="http://schemas.microsoft.com/office/drawing/2014/main" id="{357A106A-731B-1344-DC03-50184DB46265}"/>
                </a:ext>
              </a:extLst>
            </p:cNvPr>
            <p:cNvSpPr/>
            <p:nvPr/>
          </p:nvSpPr>
          <p:spPr bwMode="auto">
            <a:xfrm>
              <a:off x="0" y="0"/>
              <a:ext cx="12192000" cy="6858000"/>
            </a:xfrm>
            <a:prstGeom prst="rect">
              <a:avLst/>
            </a:prstGeom>
            <a:gradFill>
              <a:gsLst>
                <a:gs pos="34000">
                  <a:schemeClr val="bg1">
                    <a:alpha val="61521"/>
                  </a:schemeClr>
                </a:gs>
                <a:gs pos="99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pic>
        <p:nvPicPr>
          <p:cNvPr id="2" name="Picture 1" descr="Microsoft logo">
            <a:extLst>
              <a:ext uri="{FF2B5EF4-FFF2-40B4-BE49-F238E27FC236}">
                <a16:creationId xmlns:a16="http://schemas.microsoft.com/office/drawing/2014/main" id="{F26B8B1E-152F-53E8-680C-C48BCB3E9098}"/>
              </a:ext>
            </a:extLst>
          </p:cNvPr>
          <p:cNvPicPr>
            <a:picLocks noChangeAspect="1"/>
          </p:cNvPicPr>
          <p:nvPr userDrawn="1"/>
        </p:nvPicPr>
        <p:blipFill>
          <a:blip r:embed="rId3"/>
          <a:stretch>
            <a:fillRect/>
          </a:stretch>
        </p:blipFill>
        <p:spPr>
          <a:xfrm>
            <a:off x="287518" y="289524"/>
            <a:ext cx="1967956" cy="882052"/>
          </a:xfrm>
          <a:prstGeom prst="rect">
            <a:avLst/>
          </a:prstGeom>
        </p:spPr>
      </p:pic>
      <p:grpSp>
        <p:nvGrpSpPr>
          <p:cNvPr id="16" name="Group 15">
            <a:extLst>
              <a:ext uri="{FF2B5EF4-FFF2-40B4-BE49-F238E27FC236}">
                <a16:creationId xmlns:a16="http://schemas.microsoft.com/office/drawing/2014/main" id="{250FA983-196A-50C4-DC7A-8501EF709451}"/>
              </a:ext>
            </a:extLst>
          </p:cNvPr>
          <p:cNvGrpSpPr/>
          <p:nvPr userDrawn="1"/>
        </p:nvGrpSpPr>
        <p:grpSpPr>
          <a:xfrm>
            <a:off x="6657523" y="0"/>
            <a:ext cx="5821995" cy="6657825"/>
            <a:chOff x="6175039" y="0"/>
            <a:chExt cx="5821995" cy="6657825"/>
          </a:xfrm>
        </p:grpSpPr>
        <p:sp>
          <p:nvSpPr>
            <p:cNvPr id="9" name="Oval 8">
              <a:extLst>
                <a:ext uri="{FF2B5EF4-FFF2-40B4-BE49-F238E27FC236}">
                  <a16:creationId xmlns:a16="http://schemas.microsoft.com/office/drawing/2014/main" id="{6685106E-8D53-62BD-7026-77CDA750DC30}"/>
                </a:ext>
              </a:extLst>
            </p:cNvPr>
            <p:cNvSpPr/>
            <p:nvPr/>
          </p:nvSpPr>
          <p:spPr bwMode="auto">
            <a:xfrm>
              <a:off x="6175039" y="0"/>
              <a:ext cx="4419922" cy="4419922"/>
            </a:xfrm>
            <a:prstGeom prst="ellipse">
              <a:avLst/>
            </a:prstGeom>
            <a:solidFill>
              <a:schemeClr val="bg2">
                <a:lumMod val="60000"/>
                <a:lumOff val="40000"/>
              </a:schemeClr>
            </a:solidFill>
            <a:ln>
              <a:noFill/>
              <a:headEnd type="none" w="med" len="med"/>
              <a:tailEnd type="none" w="med" len="med"/>
            </a:ln>
            <a:effectLst>
              <a:softEdge rad="1225221"/>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5" name="Arc 14">
              <a:extLst>
                <a:ext uri="{FF2B5EF4-FFF2-40B4-BE49-F238E27FC236}">
                  <a16:creationId xmlns:a16="http://schemas.microsoft.com/office/drawing/2014/main" id="{92567F0F-47A7-F363-E1E6-C1502CCD1517}"/>
                </a:ext>
              </a:extLst>
            </p:cNvPr>
            <p:cNvSpPr/>
            <p:nvPr/>
          </p:nvSpPr>
          <p:spPr bwMode="auto">
            <a:xfrm>
              <a:off x="6740403" y="1407168"/>
              <a:ext cx="4137812" cy="4137812"/>
            </a:xfrm>
            <a:prstGeom prst="arc">
              <a:avLst>
                <a:gd name="adj1" fmla="val 6290451"/>
                <a:gd name="adj2" fmla="val 4338560"/>
              </a:avLst>
            </a:prstGeom>
            <a:noFill/>
            <a:ln w="317500">
              <a:gradFill>
                <a:gsLst>
                  <a:gs pos="2752">
                    <a:schemeClr val="accent3"/>
                  </a:gs>
                  <a:gs pos="100000">
                    <a:schemeClr val="accent5"/>
                  </a:gs>
                  <a:gs pos="49000">
                    <a:schemeClr val="accent1"/>
                  </a:gs>
                  <a:gs pos="74000">
                    <a:srgbClr val="C03BC4">
                      <a:alpha val="18897"/>
                    </a:srgbClr>
                  </a:gs>
                  <a:gs pos="25000">
                    <a:schemeClr val="bg2"/>
                  </a:gs>
                </a:gsLst>
                <a:lin ang="5400000" scaled="0"/>
              </a:gradFill>
              <a:headEnd type="none" w="med" len="med"/>
              <a:tailEnd type="none" w="med" len="med"/>
            </a:ln>
            <a:effectLst>
              <a:softEdge rad="1143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0" name="Oval 9">
              <a:extLst>
                <a:ext uri="{FF2B5EF4-FFF2-40B4-BE49-F238E27FC236}">
                  <a16:creationId xmlns:a16="http://schemas.microsoft.com/office/drawing/2014/main" id="{4D186B7C-DA8E-7FF7-939E-DF662B169D53}"/>
                </a:ext>
              </a:extLst>
            </p:cNvPr>
            <p:cNvSpPr/>
            <p:nvPr/>
          </p:nvSpPr>
          <p:spPr bwMode="auto">
            <a:xfrm>
              <a:off x="6202616" y="3375659"/>
              <a:ext cx="2255590" cy="2255590"/>
            </a:xfrm>
            <a:prstGeom prst="ellipse">
              <a:avLst/>
            </a:prstGeom>
            <a:solidFill>
              <a:srgbClr val="FFB900">
                <a:alpha val="32340"/>
              </a:srgbClr>
            </a:solidFill>
            <a:ln>
              <a:noFill/>
              <a:headEnd type="none" w="med" len="med"/>
              <a:tailEnd type="none" w="med" len="med"/>
            </a:ln>
            <a:effectLst>
              <a:softEdge rad="726611"/>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D7DFAE43-0446-58C0-F75B-9ADA1FE07A5B}"/>
                </a:ext>
              </a:extLst>
            </p:cNvPr>
            <p:cNvSpPr/>
            <p:nvPr/>
          </p:nvSpPr>
          <p:spPr bwMode="auto">
            <a:xfrm>
              <a:off x="8833435" y="1073365"/>
              <a:ext cx="3163599" cy="3163599"/>
            </a:xfrm>
            <a:prstGeom prst="ellipse">
              <a:avLst/>
            </a:prstGeom>
            <a:solidFill>
              <a:schemeClr val="accent3">
                <a:alpha val="40442"/>
              </a:schemeClr>
            </a:solidFill>
            <a:ln>
              <a:noFill/>
              <a:headEnd type="none" w="med" len="med"/>
              <a:tailEnd type="none" w="med" len="med"/>
            </a:ln>
            <a:effectLst>
              <a:softEdge rad="743569"/>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7" name="Oval 6">
              <a:extLst>
                <a:ext uri="{FF2B5EF4-FFF2-40B4-BE49-F238E27FC236}">
                  <a16:creationId xmlns:a16="http://schemas.microsoft.com/office/drawing/2014/main" id="{BB2E91EE-BB34-0115-193D-04280CDC012A}"/>
                </a:ext>
              </a:extLst>
            </p:cNvPr>
            <p:cNvSpPr/>
            <p:nvPr/>
          </p:nvSpPr>
          <p:spPr bwMode="auto">
            <a:xfrm>
              <a:off x="7305217" y="2237903"/>
              <a:ext cx="4419922" cy="4419922"/>
            </a:xfrm>
            <a:prstGeom prst="ellipse">
              <a:avLst/>
            </a:prstGeom>
            <a:solidFill>
              <a:srgbClr val="C03BC4"/>
            </a:solidFill>
            <a:ln>
              <a:noFill/>
              <a:headEnd type="none" w="med" len="med"/>
              <a:tailEnd type="none" w="med" len="med"/>
            </a:ln>
            <a:effectLst>
              <a:softEdge rad="1270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3" name="Arc 2">
              <a:extLst>
                <a:ext uri="{FF2B5EF4-FFF2-40B4-BE49-F238E27FC236}">
                  <a16:creationId xmlns:a16="http://schemas.microsoft.com/office/drawing/2014/main" id="{FD6CF319-3C47-9F81-B5D0-BC1DE283D620}"/>
                </a:ext>
              </a:extLst>
            </p:cNvPr>
            <p:cNvSpPr/>
            <p:nvPr userDrawn="1"/>
          </p:nvSpPr>
          <p:spPr bwMode="auto">
            <a:xfrm>
              <a:off x="6740403" y="1407168"/>
              <a:ext cx="4137812" cy="4137812"/>
            </a:xfrm>
            <a:prstGeom prst="arc">
              <a:avLst>
                <a:gd name="adj1" fmla="val 6458622"/>
                <a:gd name="adj2" fmla="val 3876126"/>
              </a:avLst>
            </a:prstGeom>
            <a:noFill/>
            <a:ln w="25400">
              <a:gradFill>
                <a:gsLst>
                  <a:gs pos="1000">
                    <a:schemeClr val="accent3">
                      <a:lumMod val="60000"/>
                      <a:lumOff val="40000"/>
                    </a:schemeClr>
                  </a:gs>
                  <a:gs pos="92661">
                    <a:schemeClr val="accent5">
                      <a:lumMod val="60000"/>
                      <a:lumOff val="40000"/>
                      <a:alpha val="8000"/>
                    </a:schemeClr>
                  </a:gs>
                  <a:gs pos="58000">
                    <a:schemeClr val="accent2">
                      <a:lumMod val="60000"/>
                      <a:lumOff val="40000"/>
                    </a:schemeClr>
                  </a:gs>
                  <a:gs pos="27000">
                    <a:schemeClr val="bg2">
                      <a:lumMod val="60000"/>
                      <a:lumOff val="40000"/>
                    </a:schemeClr>
                  </a:gs>
                </a:gsLst>
                <a:lin ang="5400000" scaled="1"/>
              </a:grad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pic>
          <p:nvPicPr>
            <p:cNvPr id="12" name="Picture 11" descr="A blue and purple rectangle with lines and dots&#10;&#10;Description automatically generated">
              <a:extLst>
                <a:ext uri="{FF2B5EF4-FFF2-40B4-BE49-F238E27FC236}">
                  <a16:creationId xmlns:a16="http://schemas.microsoft.com/office/drawing/2014/main" id="{CE571554-A1C1-E039-608C-190792D65B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969" y="809171"/>
              <a:ext cx="4591806" cy="5283377"/>
            </a:xfrm>
            <a:prstGeom prst="rect">
              <a:avLst/>
            </a:prstGeom>
            <a:effectLst>
              <a:outerShdw blurRad="508000" dist="355600" dir="2700000" algn="tl" rotWithShape="0">
                <a:prstClr val="black">
                  <a:alpha val="34858"/>
                </a:prstClr>
              </a:outerShdw>
            </a:effectLst>
          </p:spPr>
        </p:pic>
        <p:sp>
          <p:nvSpPr>
            <p:cNvPr id="13" name="Graphic 18">
              <a:extLst>
                <a:ext uri="{FF2B5EF4-FFF2-40B4-BE49-F238E27FC236}">
                  <a16:creationId xmlns:a16="http://schemas.microsoft.com/office/drawing/2014/main" id="{59D2C4BA-A2C4-C627-E939-B56AB2E37702}"/>
                </a:ext>
              </a:extLst>
            </p:cNvPr>
            <p:cNvSpPr/>
            <p:nvPr/>
          </p:nvSpPr>
          <p:spPr>
            <a:xfrm>
              <a:off x="6563325" y="809172"/>
              <a:ext cx="4585438" cy="5283375"/>
            </a:xfrm>
            <a:custGeom>
              <a:avLst/>
              <a:gdLst>
                <a:gd name="connsiteX0" fmla="*/ 2399013 w 4751151"/>
                <a:gd name="connsiteY0" fmla="*/ 5474208 h 5474303"/>
                <a:gd name="connsiteX1" fmla="*/ 166530 w 4751151"/>
                <a:gd name="connsiteY1" fmla="*/ 5474208 h 5474303"/>
                <a:gd name="connsiteX2" fmla="*/ 12690 w 4751151"/>
                <a:gd name="connsiteY2" fmla="*/ 5244084 h 5474303"/>
                <a:gd name="connsiteX3" fmla="*/ 2095802 w 4751151"/>
                <a:gd name="connsiteY3" fmla="*/ 172117 h 5474303"/>
                <a:gd name="connsiteX4" fmla="*/ 2352234 w 4751151"/>
                <a:gd name="connsiteY4" fmla="*/ 0 h 5474303"/>
                <a:gd name="connsiteX5" fmla="*/ 4584622 w 4751151"/>
                <a:gd name="connsiteY5" fmla="*/ 0 h 5474303"/>
                <a:gd name="connsiteX6" fmla="*/ 4738462 w 4751151"/>
                <a:gd name="connsiteY6" fmla="*/ 230124 h 5474303"/>
                <a:gd name="connsiteX7" fmla="*/ 2655349 w 4751151"/>
                <a:gd name="connsiteY7" fmla="*/ 5302186 h 5474303"/>
                <a:gd name="connsiteX8" fmla="*/ 2398918 w 4751151"/>
                <a:gd name="connsiteY8" fmla="*/ 5474303 h 547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1151" h="5474303">
                  <a:moveTo>
                    <a:pt x="2399013" y="5474208"/>
                  </a:moveTo>
                  <a:lnTo>
                    <a:pt x="166530" y="5474208"/>
                  </a:lnTo>
                  <a:cubicBezTo>
                    <a:pt x="48155" y="5474208"/>
                    <a:pt x="-32378" y="5353812"/>
                    <a:pt x="12690" y="5244084"/>
                  </a:cubicBezTo>
                  <a:lnTo>
                    <a:pt x="2095802" y="172117"/>
                  </a:lnTo>
                  <a:cubicBezTo>
                    <a:pt x="2138589" y="68009"/>
                    <a:pt x="2239849" y="0"/>
                    <a:pt x="2352234" y="0"/>
                  </a:cubicBezTo>
                  <a:lnTo>
                    <a:pt x="4584622" y="0"/>
                  </a:lnTo>
                  <a:cubicBezTo>
                    <a:pt x="4702997" y="0"/>
                    <a:pt x="4783530" y="120396"/>
                    <a:pt x="4738462" y="230124"/>
                  </a:cubicBezTo>
                  <a:lnTo>
                    <a:pt x="2655349" y="5302186"/>
                  </a:lnTo>
                  <a:cubicBezTo>
                    <a:pt x="2612563" y="5406295"/>
                    <a:pt x="2511303" y="5474303"/>
                    <a:pt x="2398918" y="5474303"/>
                  </a:cubicBezTo>
                  <a:close/>
                </a:path>
              </a:pathLst>
            </a:custGeom>
            <a:noFill/>
            <a:ln w="31750" cap="flat">
              <a:gradFill>
                <a:gsLst>
                  <a:gs pos="0">
                    <a:srgbClr val="C03BC4"/>
                  </a:gs>
                  <a:gs pos="100000">
                    <a:schemeClr val="bg2"/>
                  </a:gs>
                </a:gsLst>
                <a:lin ang="5400000" scaled="1"/>
              </a:gradFill>
              <a:prstDash val="solid"/>
              <a:miter/>
            </a:ln>
            <a:effectLst/>
          </p:spPr>
          <p:txBody>
            <a:bodyPr rtlCol="0" anchor="ctr"/>
            <a:lstStyle/>
            <a:p>
              <a:endParaRPr lang="en-US"/>
            </a:p>
          </p:txBody>
        </p:sp>
        <p:pic>
          <p:nvPicPr>
            <p:cNvPr id="17" name="Picture 16" descr="A blue and purple dotted globe&#10;&#10;Description automatically generated">
              <a:extLst>
                <a:ext uri="{FF2B5EF4-FFF2-40B4-BE49-F238E27FC236}">
                  <a16:creationId xmlns:a16="http://schemas.microsoft.com/office/drawing/2014/main" id="{314D2679-828F-9BDD-2959-EB70A301101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4677" t="14677" r="14677" b="14677"/>
            <a:stretch/>
          </p:blipFill>
          <p:spPr>
            <a:xfrm>
              <a:off x="6734492" y="1407167"/>
              <a:ext cx="4127098" cy="4127098"/>
            </a:xfrm>
            <a:prstGeom prst="rect">
              <a:avLst/>
            </a:prstGeom>
            <a:effectLst>
              <a:outerShdw blurRad="773367" dist="1819850" dir="3780000" sx="76000" sy="76000" algn="tl" rotWithShape="0">
                <a:prstClr val="black">
                  <a:alpha val="77703"/>
                </a:prstClr>
              </a:outerShdw>
            </a:effectLst>
          </p:spPr>
        </p:pic>
      </p:grpSp>
      <p:sp>
        <p:nvSpPr>
          <p:cNvPr id="18" name="Title 1">
            <a:extLst>
              <a:ext uri="{FF2B5EF4-FFF2-40B4-BE49-F238E27FC236}">
                <a16:creationId xmlns:a16="http://schemas.microsoft.com/office/drawing/2014/main" id="{BCCB5301-1488-F52D-F690-1497CAC3A97C}"/>
              </a:ext>
            </a:extLst>
          </p:cNvPr>
          <p:cNvSpPr>
            <a:spLocks noGrp="1"/>
          </p:cNvSpPr>
          <p:nvPr>
            <p:ph type="title"/>
          </p:nvPr>
        </p:nvSpPr>
        <p:spPr>
          <a:xfrm>
            <a:off x="584199" y="1544236"/>
            <a:ext cx="5879089" cy="2405499"/>
          </a:xfrm>
          <a:noFill/>
          <a:effectLst/>
        </p:spPr>
        <p:txBody>
          <a:bodyPr wrap="square" lIns="0" tIns="0" rIns="0" bIns="0" rtlCol="0" anchor="b">
            <a:noAutofit/>
          </a:bodyPr>
          <a:lstStyle>
            <a:lvl1pPr>
              <a:defRPr lang="en-US" sz="5400" dirty="0">
                <a:solidFill>
                  <a:schemeClr val="tx1"/>
                </a:solidFill>
                <a:cs typeface="+mn-cs"/>
              </a:defRPr>
            </a:lvl1pPr>
          </a:lstStyle>
          <a:p>
            <a:pPr marL="0" lvl="0" defTabSz="914400"/>
            <a:r>
              <a:rPr lang="en-US"/>
              <a:t>Click to edit Master title style</a:t>
            </a:r>
          </a:p>
        </p:txBody>
      </p:sp>
      <p:sp>
        <p:nvSpPr>
          <p:cNvPr id="19" name="Text Placeholder 4">
            <a:extLst>
              <a:ext uri="{FF2B5EF4-FFF2-40B4-BE49-F238E27FC236}">
                <a16:creationId xmlns:a16="http://schemas.microsoft.com/office/drawing/2014/main" id="{5ECAEF1C-4364-728A-0CB4-A750E7825534}"/>
              </a:ext>
            </a:extLst>
          </p:cNvPr>
          <p:cNvSpPr>
            <a:spLocks noGrp="1"/>
          </p:cNvSpPr>
          <p:nvPr>
            <p:ph type="body" sz="quarter" idx="12" hasCustomPrompt="1"/>
          </p:nvPr>
        </p:nvSpPr>
        <p:spPr>
          <a:xfrm>
            <a:off x="584199" y="4168772"/>
            <a:ext cx="5879089" cy="307777"/>
          </a:xfrm>
          <a:prstGeom prst="rect">
            <a:avLst/>
          </a:prstGeom>
          <a:noFill/>
          <a:effectLst/>
        </p:spPr>
        <p:txBody>
          <a:bodyPr wrap="square" lIns="0" tIns="0" rIns="0" bIns="0" rtlCol="0" anchor="t">
            <a:noAutofit/>
          </a:bodyPr>
          <a:lstStyle>
            <a:lvl1pPr marL="0" indent="0">
              <a:buNone/>
              <a:defRPr lang="en-US" sz="2000" dirty="0">
                <a:cs typeface="+mn-cs"/>
              </a:defRPr>
            </a:lvl1pPr>
          </a:lstStyle>
          <a:p>
            <a:pPr marL="0" lvl="0" defTabSz="914400"/>
            <a:r>
              <a:rPr lang="en-US"/>
              <a:t>Speaker name or subtitle text</a:t>
            </a:r>
          </a:p>
        </p:txBody>
      </p:sp>
    </p:spTree>
    <p:extLst>
      <p:ext uri="{BB962C8B-B14F-4D97-AF65-F5344CB8AC3E}">
        <p14:creationId xmlns:p14="http://schemas.microsoft.com/office/powerpoint/2010/main" val="1240837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CE58B94-9173-A871-7C87-0355A92BDC10}"/>
              </a:ext>
            </a:extLst>
          </p:cNvPr>
          <p:cNvGrpSpPr/>
          <p:nvPr userDrawn="1"/>
        </p:nvGrpSpPr>
        <p:grpSpPr>
          <a:xfrm>
            <a:off x="0" y="0"/>
            <a:ext cx="12192000" cy="6858000"/>
            <a:chOff x="0" y="0"/>
            <a:chExt cx="12192000" cy="6858000"/>
          </a:xfrm>
        </p:grpSpPr>
        <p:pic>
          <p:nvPicPr>
            <p:cNvPr id="6" name="Picture 5" descr="A blue and purple spiral&#10;&#10;Description automatically generated">
              <a:extLst>
                <a:ext uri="{FF2B5EF4-FFF2-40B4-BE49-F238E27FC236}">
                  <a16:creationId xmlns:a16="http://schemas.microsoft.com/office/drawing/2014/main" id="{00F77C43-D340-7F8A-D220-D67A4E8D338C}"/>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rot="16200000">
              <a:off x="2667000" y="-2667000"/>
              <a:ext cx="6858000" cy="12192000"/>
            </a:xfrm>
            <a:prstGeom prst="rect">
              <a:avLst/>
            </a:prstGeom>
          </p:spPr>
        </p:pic>
        <p:sp>
          <p:nvSpPr>
            <p:cNvPr id="7" name="Rectangle 6">
              <a:extLst>
                <a:ext uri="{FF2B5EF4-FFF2-40B4-BE49-F238E27FC236}">
                  <a16:creationId xmlns:a16="http://schemas.microsoft.com/office/drawing/2014/main" id="{271C3E40-A6B8-C582-2206-FE22052F9D4A}"/>
                </a:ext>
              </a:extLst>
            </p:cNvPr>
            <p:cNvSpPr/>
            <p:nvPr/>
          </p:nvSpPr>
          <p:spPr bwMode="auto">
            <a:xfrm>
              <a:off x="0" y="0"/>
              <a:ext cx="12192000" cy="6858000"/>
            </a:xfrm>
            <a:prstGeom prst="rect">
              <a:avLst/>
            </a:prstGeom>
            <a:gradFill>
              <a:gsLst>
                <a:gs pos="34000">
                  <a:schemeClr val="bg1">
                    <a:alpha val="61521"/>
                  </a:schemeClr>
                </a:gs>
                <a:gs pos="99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sp>
        <p:nvSpPr>
          <p:cNvPr id="8" name="Rectangle 7">
            <a:extLst>
              <a:ext uri="{FF2B5EF4-FFF2-40B4-BE49-F238E27FC236}">
                <a16:creationId xmlns:a16="http://schemas.microsoft.com/office/drawing/2014/main" id="{230D9A44-34CE-066D-7CB4-A2DDF6590602}"/>
              </a:ext>
            </a:extLst>
          </p:cNvPr>
          <p:cNvSpPr/>
          <p:nvPr userDrawn="1"/>
        </p:nvSpPr>
        <p:spPr bwMode="auto">
          <a:xfrm>
            <a:off x="14515" y="0"/>
            <a:ext cx="12177485" cy="6858000"/>
          </a:xfrm>
          <a:prstGeom prst="rect">
            <a:avLst/>
          </a:prstGeom>
          <a:gradFill>
            <a:gsLst>
              <a:gs pos="44000">
                <a:schemeClr val="bg1">
                  <a:alpha val="61521"/>
                </a:schemeClr>
              </a:gs>
              <a:gs pos="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1628144" y="3309083"/>
            <a:ext cx="9001756" cy="669971"/>
          </a:xfrm>
        </p:spPr>
        <p:txBody>
          <a:bodyPr anchor="b">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spc="0" baseline="0" dirty="0">
                <a:solidFill>
                  <a:schemeClr val="tx1"/>
                </a:solidFill>
                <a:latin typeface="+mj-lt"/>
                <a:ea typeface="+mn-ea"/>
                <a:cs typeface="Segoe UI" panose="020B0502040204020203" pitchFamily="34" charset="0"/>
              </a:defRPr>
            </a:lvl1pPr>
          </a:lstStyle>
          <a:p>
            <a:r>
              <a:rPr lang="en-US"/>
              <a:t>Add heading here</a:t>
            </a:r>
          </a:p>
        </p:txBody>
      </p:sp>
      <p:pic>
        <p:nvPicPr>
          <p:cNvPr id="105" name="Picture 104" descr="Data and AI letter graphic">
            <a:extLst>
              <a:ext uri="{FF2B5EF4-FFF2-40B4-BE49-F238E27FC236}">
                <a16:creationId xmlns:a16="http://schemas.microsoft.com/office/drawing/2014/main" id="{AAC5B2E3-08CD-06DF-9F5A-04CAC863146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6200" y="868219"/>
            <a:ext cx="12101285" cy="2319413"/>
          </a:xfrm>
          <a:prstGeom prst="rect">
            <a:avLst/>
          </a:prstGeom>
          <a:effectLst>
            <a:outerShdw blurRad="122834" dist="38100" dir="5400000" algn="t" rotWithShape="0">
              <a:prstClr val="black">
                <a:alpha val="37389"/>
              </a:prstClr>
            </a:outerShdw>
          </a:effectLst>
        </p:spPr>
      </p:pic>
      <p:sp>
        <p:nvSpPr>
          <p:cNvPr id="106" name="Text Placeholder 21">
            <a:extLst>
              <a:ext uri="{FF2B5EF4-FFF2-40B4-BE49-F238E27FC236}">
                <a16:creationId xmlns:a16="http://schemas.microsoft.com/office/drawing/2014/main" id="{F7F1C79C-36ED-8B7B-23F5-892CD242B221}"/>
              </a:ext>
            </a:extLst>
          </p:cNvPr>
          <p:cNvSpPr>
            <a:spLocks noGrp="1"/>
          </p:cNvSpPr>
          <p:nvPr>
            <p:ph type="body" sz="quarter" idx="10" hasCustomPrompt="1"/>
          </p:nvPr>
        </p:nvSpPr>
        <p:spPr>
          <a:xfrm>
            <a:off x="1628144" y="4041844"/>
            <a:ext cx="9001756" cy="1866900"/>
          </a:xfrm>
          <a:prstGeom prst="rect">
            <a:avLst/>
          </a:prstGeom>
        </p:spPr>
        <p:txBody>
          <a:bodyPr lIns="0" tIns="0" rIns="0" bIns="0" anchor="t"/>
          <a:lstStyle>
            <a:lvl1pPr marL="0" indent="0" algn="ctr">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29" name="Picture 28" descr="Microsoft logo">
            <a:extLst>
              <a:ext uri="{FF2B5EF4-FFF2-40B4-BE49-F238E27FC236}">
                <a16:creationId xmlns:a16="http://schemas.microsoft.com/office/drawing/2014/main" id="{C482E961-214D-9DFA-8D8A-D6D505A1218E}"/>
              </a:ext>
            </a:extLst>
          </p:cNvPr>
          <p:cNvPicPr>
            <a:picLocks noChangeAspect="1"/>
          </p:cNvPicPr>
          <p:nvPr userDrawn="1"/>
        </p:nvPicPr>
        <p:blipFill>
          <a:blip r:embed="rId4"/>
          <a:stretch>
            <a:fillRect/>
          </a:stretch>
        </p:blipFill>
        <p:spPr>
          <a:xfrm>
            <a:off x="287518" y="289524"/>
            <a:ext cx="1967956" cy="882052"/>
          </a:xfrm>
          <a:prstGeom prst="rect">
            <a:avLst/>
          </a:prstGeom>
        </p:spPr>
      </p:pic>
    </p:spTree>
    <p:extLst>
      <p:ext uri="{BB962C8B-B14F-4D97-AF65-F5344CB8AC3E}">
        <p14:creationId xmlns:p14="http://schemas.microsoft.com/office/powerpoint/2010/main" val="16789605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813955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EAFCD95-5F96-BA7C-EAC3-994C286B215B}"/>
              </a:ext>
            </a:extLst>
          </p:cNvPr>
          <p:cNvPicPr>
            <a:picLocks noChangeAspect="1"/>
          </p:cNvPicPr>
          <p:nvPr userDrawn="1"/>
        </p:nvPicPr>
        <p:blipFill rotWithShape="1">
          <a:blip r:embed="rId2"/>
          <a:srcRect l="21045" t="31096" b="16981"/>
          <a:stretch/>
        </p:blipFill>
        <p:spPr>
          <a:xfrm>
            <a:off x="0" y="0"/>
            <a:ext cx="7391399" cy="6858000"/>
          </a:xfrm>
          <a:prstGeom prst="rect">
            <a:avLst/>
          </a:prstGeom>
        </p:spPr>
      </p:pic>
      <p:grpSp>
        <p:nvGrpSpPr>
          <p:cNvPr id="4" name="Group 3">
            <a:extLst>
              <a:ext uri="{FF2B5EF4-FFF2-40B4-BE49-F238E27FC236}">
                <a16:creationId xmlns:a16="http://schemas.microsoft.com/office/drawing/2014/main" id="{33E111A5-EDD2-A8EF-9383-EFEC24041B3D}"/>
              </a:ext>
            </a:extLst>
          </p:cNvPr>
          <p:cNvGrpSpPr/>
          <p:nvPr userDrawn="1"/>
        </p:nvGrpSpPr>
        <p:grpSpPr>
          <a:xfrm flipH="1">
            <a:off x="0" y="0"/>
            <a:ext cx="12192000" cy="6858000"/>
            <a:chOff x="0" y="0"/>
            <a:chExt cx="12192000" cy="6858000"/>
          </a:xfrm>
        </p:grpSpPr>
        <p:pic>
          <p:nvPicPr>
            <p:cNvPr id="5" name="Picture 4" descr="A blue and purple spiral&#10;&#10;Description automatically generated">
              <a:extLst>
                <a:ext uri="{FF2B5EF4-FFF2-40B4-BE49-F238E27FC236}">
                  <a16:creationId xmlns:a16="http://schemas.microsoft.com/office/drawing/2014/main" id="{9F74CF63-F396-7FE6-6035-53FEF05A140C}"/>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1CFDAEF-788E-C8F4-3E99-8EBF3259F094}"/>
                </a:ext>
              </a:extLst>
            </p:cNvPr>
            <p:cNvSpPr/>
            <p:nvPr/>
          </p:nvSpPr>
          <p:spPr bwMode="auto">
            <a:xfrm>
              <a:off x="0" y="0"/>
              <a:ext cx="12192000" cy="6858000"/>
            </a:xfrm>
            <a:prstGeom prst="rect">
              <a:avLst/>
            </a:prstGeom>
            <a:gradFill flip="none" rotWithShape="1">
              <a:gsLst>
                <a:gs pos="35000">
                  <a:srgbClr val="091F2C">
                    <a:alpha val="79440"/>
                  </a:srgbClr>
                </a:gs>
                <a:gs pos="100000">
                  <a:srgbClr val="091F2C">
                    <a:alpha val="44000"/>
                  </a:srgb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alpha val="0"/>
                  </a:schemeClr>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userDrawn="1">
            <p:ph type="title" hasCustomPrompt="1"/>
          </p:nvPr>
        </p:nvSpPr>
        <p:spPr>
          <a:xfrm>
            <a:off x="588263" y="2495550"/>
            <a:ext cx="3664423" cy="1866900"/>
          </a:xfrm>
        </p:spPr>
        <p:txBody>
          <a:bodyPr anchor="ctr">
            <a:noAutofit/>
          </a:bodyPr>
          <a:lstStyle>
            <a:lvl1pPr marL="0" marR="0" indent="0" algn="l"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5400" kern="1200" dirty="0">
                <a:solidFill>
                  <a:schemeClr val="tx1"/>
                </a:solidFill>
                <a:latin typeface="+mj-lt"/>
                <a:ea typeface="+mn-ea"/>
                <a:cs typeface="+mn-cs"/>
              </a:defRPr>
            </a:lvl1pPr>
          </a:lstStyle>
          <a:p>
            <a:r>
              <a:rPr lang="en-US"/>
              <a:t>Add Title here</a:t>
            </a:r>
          </a:p>
        </p:txBody>
      </p:sp>
      <p:sp>
        <p:nvSpPr>
          <p:cNvPr id="57" name="Text Placeholder 43">
            <a:extLst>
              <a:ext uri="{FF2B5EF4-FFF2-40B4-BE49-F238E27FC236}">
                <a16:creationId xmlns:a16="http://schemas.microsoft.com/office/drawing/2014/main" id="{58EFF3BA-D5B5-C20A-1727-192BA90F9A0A}"/>
              </a:ext>
            </a:extLst>
          </p:cNvPr>
          <p:cNvSpPr>
            <a:spLocks noGrp="1"/>
          </p:cNvSpPr>
          <p:nvPr>
            <p:ph type="body" sz="quarter" idx="21" hasCustomPrompt="1"/>
          </p:nvPr>
        </p:nvSpPr>
        <p:spPr>
          <a:xfrm>
            <a:off x="4691858" y="1218214"/>
            <a:ext cx="523876" cy="523876"/>
          </a:xfrm>
          <a:prstGeom prst="roundRect">
            <a:avLst>
              <a:gd name="adj" fmla="val 10606"/>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70" name="Text Placeholder 52">
            <a:extLst>
              <a:ext uri="{FF2B5EF4-FFF2-40B4-BE49-F238E27FC236}">
                <a16:creationId xmlns:a16="http://schemas.microsoft.com/office/drawing/2014/main" id="{3365F255-61E9-4FDE-79C5-55F6229FD7E3}"/>
              </a:ext>
            </a:extLst>
          </p:cNvPr>
          <p:cNvSpPr>
            <a:spLocks noGrp="1"/>
          </p:cNvSpPr>
          <p:nvPr>
            <p:ph type="body" sz="quarter" idx="17" hasCustomPrompt="1"/>
          </p:nvPr>
        </p:nvSpPr>
        <p:spPr>
          <a:xfrm>
            <a:off x="5516563" y="1274231"/>
            <a:ext cx="6086475" cy="430888"/>
          </a:xfrm>
          <a:prstGeom prst="rect">
            <a:avLst/>
          </a:prstGeom>
        </p:spPr>
        <p:txBody>
          <a:bodyPr lIns="0" tIns="0" rIns="0" bIns="0" anchor="ctr"/>
          <a:lstStyle>
            <a:lvl1pPr marL="0" indent="0">
              <a:buNone/>
              <a:defRPr lang="en-US" sz="16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80" name="Text Placeholder 43">
            <a:extLst>
              <a:ext uri="{FF2B5EF4-FFF2-40B4-BE49-F238E27FC236}">
                <a16:creationId xmlns:a16="http://schemas.microsoft.com/office/drawing/2014/main" id="{42094ABF-7215-BA7D-BB78-DACB163876D8}"/>
              </a:ext>
            </a:extLst>
          </p:cNvPr>
          <p:cNvSpPr>
            <a:spLocks noGrp="1"/>
          </p:cNvSpPr>
          <p:nvPr>
            <p:ph type="body" sz="quarter" idx="22" hasCustomPrompt="1"/>
          </p:nvPr>
        </p:nvSpPr>
        <p:spPr>
          <a:xfrm>
            <a:off x="4691858" y="2545296"/>
            <a:ext cx="523876" cy="523876"/>
          </a:xfrm>
          <a:prstGeom prst="roundRect">
            <a:avLst>
              <a:gd name="adj" fmla="val 11818"/>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83" name="Text Placeholder 52">
            <a:extLst>
              <a:ext uri="{FF2B5EF4-FFF2-40B4-BE49-F238E27FC236}">
                <a16:creationId xmlns:a16="http://schemas.microsoft.com/office/drawing/2014/main" id="{4EF2B609-E25B-CA5A-56BB-E39AE799F66E}"/>
              </a:ext>
            </a:extLst>
          </p:cNvPr>
          <p:cNvSpPr>
            <a:spLocks noGrp="1"/>
          </p:cNvSpPr>
          <p:nvPr>
            <p:ph type="body" sz="quarter" idx="18" hasCustomPrompt="1"/>
          </p:nvPr>
        </p:nvSpPr>
        <p:spPr>
          <a:xfrm>
            <a:off x="5516563" y="2588112"/>
            <a:ext cx="6086475" cy="430888"/>
          </a:xfrm>
          <a:prstGeom prst="rect">
            <a:avLst/>
          </a:prstGeom>
        </p:spPr>
        <p:txBody>
          <a:bodyPr lIns="0" tIns="0" rIns="0" bIns="0" anchor="ctr"/>
          <a:lstStyle>
            <a:lvl1pPr marL="0" indent="0">
              <a:buNone/>
              <a:defRPr lang="en-US" sz="16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0" name="Text Placeholder 43">
            <a:extLst>
              <a:ext uri="{FF2B5EF4-FFF2-40B4-BE49-F238E27FC236}">
                <a16:creationId xmlns:a16="http://schemas.microsoft.com/office/drawing/2014/main" id="{126B8FBE-6FFD-D708-4310-3DB30CC027B4}"/>
              </a:ext>
            </a:extLst>
          </p:cNvPr>
          <p:cNvSpPr>
            <a:spLocks noGrp="1"/>
          </p:cNvSpPr>
          <p:nvPr>
            <p:ph type="body" sz="quarter" idx="23" hasCustomPrompt="1"/>
          </p:nvPr>
        </p:nvSpPr>
        <p:spPr>
          <a:xfrm>
            <a:off x="4691858" y="3852576"/>
            <a:ext cx="523876" cy="523876"/>
          </a:xfrm>
          <a:prstGeom prst="roundRect">
            <a:avLst>
              <a:gd name="adj" fmla="val 11818"/>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92" name="Text Placeholder 52">
            <a:extLst>
              <a:ext uri="{FF2B5EF4-FFF2-40B4-BE49-F238E27FC236}">
                <a16:creationId xmlns:a16="http://schemas.microsoft.com/office/drawing/2014/main" id="{E17864FF-4A50-DC7B-BB07-29F1C7EDA9E0}"/>
              </a:ext>
            </a:extLst>
          </p:cNvPr>
          <p:cNvSpPr>
            <a:spLocks noGrp="1"/>
          </p:cNvSpPr>
          <p:nvPr>
            <p:ph type="body" sz="quarter" idx="19" hasCustomPrompt="1"/>
          </p:nvPr>
        </p:nvSpPr>
        <p:spPr>
          <a:xfrm>
            <a:off x="5516563" y="3901993"/>
            <a:ext cx="6086475" cy="430888"/>
          </a:xfrm>
          <a:prstGeom prst="rect">
            <a:avLst/>
          </a:prstGeom>
        </p:spPr>
        <p:txBody>
          <a:bodyPr lIns="0" tIns="0" rIns="0" bIns="0" anchor="ctr"/>
          <a:lstStyle>
            <a:lvl1pPr marL="0" indent="0">
              <a:buNone/>
              <a:defRPr lang="en-US" sz="16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
        <p:nvSpPr>
          <p:cNvPr id="96" name="Text Placeholder 43">
            <a:extLst>
              <a:ext uri="{FF2B5EF4-FFF2-40B4-BE49-F238E27FC236}">
                <a16:creationId xmlns:a16="http://schemas.microsoft.com/office/drawing/2014/main" id="{E853F263-D870-2A56-1FC8-7D52B8128F4A}"/>
              </a:ext>
            </a:extLst>
          </p:cNvPr>
          <p:cNvSpPr>
            <a:spLocks noGrp="1"/>
          </p:cNvSpPr>
          <p:nvPr>
            <p:ph type="body" sz="quarter" idx="24" hasCustomPrompt="1"/>
          </p:nvPr>
        </p:nvSpPr>
        <p:spPr>
          <a:xfrm>
            <a:off x="4691858" y="5159855"/>
            <a:ext cx="523876" cy="523876"/>
          </a:xfrm>
          <a:prstGeom prst="roundRect">
            <a:avLst>
              <a:gd name="adj" fmla="val 11818"/>
            </a:avLst>
          </a:prstGeom>
          <a:solidFill>
            <a:srgbClr val="2F3945"/>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lgn="ctr">
              <a:buNone/>
              <a:defRPr lang="en-US" sz="2400" dirty="0" smtClean="0">
                <a:latin typeface="+mj-lt"/>
              </a:defRPr>
            </a:lvl1pPr>
            <a:lvl2pPr marL="228583" indent="0" algn="ctr">
              <a:buNone/>
              <a:defRPr lang="en-US" sz="600" dirty="0" smtClean="0">
                <a:solidFill>
                  <a:schemeClr val="lt1"/>
                </a:solidFill>
              </a:defRPr>
            </a:lvl2pPr>
            <a:lvl3pPr marL="714342" indent="0" algn="ctr">
              <a:buNone/>
              <a:defRPr lang="en-US" sz="600" dirty="0" smtClean="0">
                <a:solidFill>
                  <a:schemeClr val="lt1"/>
                </a:solidFill>
              </a:defRPr>
            </a:lvl3pPr>
            <a:lvl4pPr marL="1190575" indent="0" algn="ctr">
              <a:buNone/>
              <a:defRPr lang="en-US" sz="600" dirty="0" smtClean="0">
                <a:solidFill>
                  <a:schemeClr val="lt1"/>
                </a:solidFill>
              </a:defRPr>
            </a:lvl4pPr>
            <a:lvl5pPr marL="1660459" indent="0" algn="ctr">
              <a:buNone/>
              <a:defRPr lang="en-US" sz="600" dirty="0">
                <a:solidFill>
                  <a:schemeClr val="lt1"/>
                </a:solidFill>
              </a:defRPr>
            </a:lvl5pPr>
          </a:lstStyle>
          <a:p>
            <a:pPr marL="0" lvl="0" algn="ctr" defTabSz="932472" fontAlgn="base">
              <a:spcBef>
                <a:spcPct val="0"/>
              </a:spcBef>
              <a:spcAft>
                <a:spcPct val="0"/>
              </a:spcAft>
            </a:pPr>
            <a:r>
              <a:rPr lang="en-US"/>
              <a:t>#</a:t>
            </a:r>
          </a:p>
        </p:txBody>
      </p:sp>
      <p:sp>
        <p:nvSpPr>
          <p:cNvPr id="99" name="Text Placeholder 52">
            <a:extLst>
              <a:ext uri="{FF2B5EF4-FFF2-40B4-BE49-F238E27FC236}">
                <a16:creationId xmlns:a16="http://schemas.microsoft.com/office/drawing/2014/main" id="{78CA5F0D-349B-7C23-E229-ABC4D186660D}"/>
              </a:ext>
            </a:extLst>
          </p:cNvPr>
          <p:cNvSpPr>
            <a:spLocks noGrp="1"/>
          </p:cNvSpPr>
          <p:nvPr>
            <p:ph type="body" sz="quarter" idx="20" hasCustomPrompt="1"/>
          </p:nvPr>
        </p:nvSpPr>
        <p:spPr>
          <a:xfrm>
            <a:off x="5516563" y="5215875"/>
            <a:ext cx="6086475" cy="430888"/>
          </a:xfrm>
          <a:prstGeom prst="rect">
            <a:avLst/>
          </a:prstGeom>
        </p:spPr>
        <p:txBody>
          <a:bodyPr lIns="0" tIns="0" rIns="0" bIns="0" anchor="ctr"/>
          <a:lstStyle>
            <a:lvl1pPr marL="0" indent="0">
              <a:buNone/>
              <a:defRPr lang="en-US" sz="1600" dirty="0" smtClean="0">
                <a:solidFill>
                  <a:schemeClr val="tx1"/>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Insert text here</a:t>
            </a:r>
          </a:p>
        </p:txBody>
      </p:sp>
    </p:spTree>
    <p:extLst>
      <p:ext uri="{BB962C8B-B14F-4D97-AF65-F5344CB8AC3E}">
        <p14:creationId xmlns:p14="http://schemas.microsoft.com/office/powerpoint/2010/main" val="3229626034"/>
      </p:ext>
    </p:extLst>
  </p:cSld>
  <p:clrMapOvr>
    <a:masterClrMapping/>
  </p:clrMapOvr>
  <p:transition>
    <p:fade/>
  </p:transition>
  <p:extLst>
    <p:ext uri="{DCECCB84-F9BA-43D5-87BE-67443E8EF086}">
      <p15:sldGuideLst xmlns:p15="http://schemas.microsoft.com/office/powerpoint/2012/main">
        <p15:guide id="28" orient="horz" pos="912">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ection Divider 2">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C55AEDB-CE68-911F-432B-3724DA23D850}"/>
              </a:ext>
            </a:extLst>
          </p:cNvPr>
          <p:cNvGrpSpPr/>
          <p:nvPr userDrawn="1"/>
        </p:nvGrpSpPr>
        <p:grpSpPr>
          <a:xfrm>
            <a:off x="0" y="-1"/>
            <a:ext cx="12191998" cy="6858002"/>
            <a:chOff x="1687170" y="899070"/>
            <a:chExt cx="8551124" cy="4810009"/>
          </a:xfrm>
        </p:grpSpPr>
        <p:pic>
          <p:nvPicPr>
            <p:cNvPr id="11" name="Picture 10">
              <a:extLst>
                <a:ext uri="{FF2B5EF4-FFF2-40B4-BE49-F238E27FC236}">
                  <a16:creationId xmlns:a16="http://schemas.microsoft.com/office/drawing/2014/main" id="{2D952B58-DA25-39B6-64C7-6412169B8D6C}"/>
                </a:ext>
              </a:extLst>
            </p:cNvPr>
            <p:cNvPicPr>
              <a:picLocks noChangeAspect="1"/>
            </p:cNvPicPr>
            <p:nvPr/>
          </p:nvPicPr>
          <p:blipFill rotWithShape="1">
            <a:blip r:embed="rId2"/>
            <a:srcRect l="53392" t="44481"/>
            <a:stretch/>
          </p:blipFill>
          <p:spPr>
            <a:xfrm>
              <a:off x="1687170" y="899070"/>
              <a:ext cx="2879457" cy="3429980"/>
            </a:xfrm>
            <a:prstGeom prst="rect">
              <a:avLst/>
            </a:prstGeom>
          </p:spPr>
        </p:pic>
        <p:pic>
          <p:nvPicPr>
            <p:cNvPr id="14" name="Picture 13">
              <a:extLst>
                <a:ext uri="{FF2B5EF4-FFF2-40B4-BE49-F238E27FC236}">
                  <a16:creationId xmlns:a16="http://schemas.microsoft.com/office/drawing/2014/main" id="{FB5F5090-7DAC-0CAA-70D7-376CE14FDD0A}"/>
                </a:ext>
              </a:extLst>
            </p:cNvPr>
            <p:cNvPicPr>
              <a:picLocks noChangeAspect="1"/>
            </p:cNvPicPr>
            <p:nvPr/>
          </p:nvPicPr>
          <p:blipFill rotWithShape="1">
            <a:blip r:embed="rId3"/>
            <a:srcRect t="1" r="34554" b="58344"/>
            <a:stretch/>
          </p:blipFill>
          <p:spPr>
            <a:xfrm>
              <a:off x="6383308" y="3255414"/>
              <a:ext cx="3854986" cy="2453664"/>
            </a:xfrm>
            <a:prstGeom prst="rect">
              <a:avLst/>
            </a:prstGeom>
          </p:spPr>
        </p:pic>
        <p:pic>
          <p:nvPicPr>
            <p:cNvPr id="15" name="Picture 14">
              <a:extLst>
                <a:ext uri="{FF2B5EF4-FFF2-40B4-BE49-F238E27FC236}">
                  <a16:creationId xmlns:a16="http://schemas.microsoft.com/office/drawing/2014/main" id="{1DDDB190-B23C-8EAB-729B-AACCC42FDBCB}"/>
                </a:ext>
              </a:extLst>
            </p:cNvPr>
            <p:cNvPicPr>
              <a:picLocks noChangeAspect="1"/>
            </p:cNvPicPr>
            <p:nvPr/>
          </p:nvPicPr>
          <p:blipFill rotWithShape="1">
            <a:blip r:embed="rId4"/>
            <a:srcRect t="5052" r="54037" b="37776"/>
            <a:stretch/>
          </p:blipFill>
          <p:spPr>
            <a:xfrm>
              <a:off x="8418640" y="3445623"/>
              <a:ext cx="1819654" cy="2263456"/>
            </a:xfrm>
            <a:prstGeom prst="rect">
              <a:avLst/>
            </a:prstGeom>
          </p:spPr>
        </p:pic>
      </p:grpSp>
      <p:pic>
        <p:nvPicPr>
          <p:cNvPr id="3" name="Picture 2">
            <a:extLst>
              <a:ext uri="{FF2B5EF4-FFF2-40B4-BE49-F238E27FC236}">
                <a16:creationId xmlns:a16="http://schemas.microsoft.com/office/drawing/2014/main" id="{DAA118EB-4704-9B3F-4B32-07B8E0A858CE}"/>
              </a:ext>
            </a:extLst>
          </p:cNvPr>
          <p:cNvPicPr>
            <a:picLocks noChangeAspect="1"/>
          </p:cNvPicPr>
          <p:nvPr userDrawn="1"/>
        </p:nvPicPr>
        <p:blipFill rotWithShape="1">
          <a:blip r:embed="rId5"/>
          <a:srcRect r="29290" b="64632"/>
          <a:stretch/>
        </p:blipFill>
        <p:spPr>
          <a:xfrm rot="10800000">
            <a:off x="104002" y="13719"/>
            <a:ext cx="3111146" cy="1560766"/>
          </a:xfrm>
          <a:prstGeom prst="rect">
            <a:avLst/>
          </a:prstGeom>
        </p:spPr>
      </p:pic>
      <p:pic>
        <p:nvPicPr>
          <p:cNvPr id="6" name="Picture 5" descr="A blue and purple spiral object&#10;&#10;Description automatically generated">
            <a:extLst>
              <a:ext uri="{FF2B5EF4-FFF2-40B4-BE49-F238E27FC236}">
                <a16:creationId xmlns:a16="http://schemas.microsoft.com/office/drawing/2014/main" id="{14EA582D-0D8C-F46B-22D5-B0BDDDA5F40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rot="10800000">
            <a:off x="-1" y="-1"/>
            <a:ext cx="2383971" cy="2410343"/>
          </a:xfrm>
          <a:prstGeom prst="rect">
            <a:avLst/>
          </a:prstGeom>
        </p:spPr>
      </p:pic>
      <p:pic>
        <p:nvPicPr>
          <p:cNvPr id="7" name="Picture 6" descr="A blue and purple spiral object&#10;&#10;Description automatically generated">
            <a:extLst>
              <a:ext uri="{FF2B5EF4-FFF2-40B4-BE49-F238E27FC236}">
                <a16:creationId xmlns:a16="http://schemas.microsoft.com/office/drawing/2014/main" id="{0E2C55AE-3EF5-088B-E1A1-3E9097807134}"/>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rot="10800000">
            <a:off x="8693621" y="3359621"/>
            <a:ext cx="3498378" cy="3498378"/>
          </a:xfrm>
          <a:prstGeom prst="roundRect">
            <a:avLst>
              <a:gd name="adj" fmla="val 0"/>
            </a:avLst>
          </a:prstGeom>
        </p:spPr>
      </p:pic>
      <p:sp>
        <p:nvSpPr>
          <p:cNvPr id="4" name="Title 3">
            <a:extLst>
              <a:ext uri="{FF2B5EF4-FFF2-40B4-BE49-F238E27FC236}">
                <a16:creationId xmlns:a16="http://schemas.microsoft.com/office/drawing/2014/main" id="{C31571E3-7215-5813-01DB-F54A0C4D6CF7}"/>
              </a:ext>
            </a:extLst>
          </p:cNvPr>
          <p:cNvSpPr>
            <a:spLocks noGrp="1"/>
          </p:cNvSpPr>
          <p:nvPr>
            <p:ph type="title" hasCustomPrompt="1"/>
          </p:nvPr>
        </p:nvSpPr>
        <p:spPr>
          <a:xfrm>
            <a:off x="588263" y="3152001"/>
            <a:ext cx="11018520" cy="830997"/>
          </a:xfrm>
        </p:spPr>
        <p:txBody>
          <a:bodyPr/>
          <a:lstStyle>
            <a:lvl1pPr algn="ctr">
              <a:defRPr sz="5400"/>
            </a:lvl1pPr>
          </a:lstStyle>
          <a:p>
            <a:r>
              <a:rPr lang="en-US"/>
              <a:t>Section Divider Title Goes Here</a:t>
            </a:r>
          </a:p>
        </p:txBody>
      </p:sp>
    </p:spTree>
    <p:extLst>
      <p:ext uri="{BB962C8B-B14F-4D97-AF65-F5344CB8AC3E}">
        <p14:creationId xmlns:p14="http://schemas.microsoft.com/office/powerpoint/2010/main" val="19530957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Divider 1">
    <p:bg>
      <p:bgPr>
        <a:solidFill>
          <a:schemeClr val="bg1"/>
        </a:solidFill>
        <a:effectLst/>
      </p:bgPr>
    </p:bg>
    <p:spTree>
      <p:nvGrpSpPr>
        <p:cNvPr id="1" name=""/>
        <p:cNvGrpSpPr/>
        <p:nvPr/>
      </p:nvGrpSpPr>
      <p:grpSpPr>
        <a:xfrm>
          <a:off x="0" y="0"/>
          <a:ext cx="0" cy="0"/>
          <a:chOff x="0" y="0"/>
          <a:chExt cx="0" cy="0"/>
        </a:xfrm>
      </p:grpSpPr>
      <p:pic>
        <p:nvPicPr>
          <p:cNvPr id="4" name="Picture 3" descr="A blue and purple spiral&#10;&#10;Description automatically generated">
            <a:extLst>
              <a:ext uri="{FF2B5EF4-FFF2-40B4-BE49-F238E27FC236}">
                <a16:creationId xmlns:a16="http://schemas.microsoft.com/office/drawing/2014/main" id="{E486ECCB-109A-63BE-1BC5-D9FA2CE33946}"/>
              </a:ext>
            </a:extLst>
          </p:cNvPr>
          <p:cNvPicPr>
            <a:picLocks noChangeAspect="1"/>
          </p:cNvPicPr>
          <p:nvPr/>
        </p:nvPicPr>
        <p:blipFill rotWithShape="1">
          <a:blip r:embed="rId2">
            <a:alphaModFix amt="64000"/>
            <a:extLst>
              <a:ext uri="{28A0092B-C50C-407E-A947-70E740481C1C}">
                <a14:useLocalDpi xmlns:a14="http://schemas.microsoft.com/office/drawing/2010/main" val="0"/>
              </a:ext>
            </a:extLst>
          </a:blip>
          <a:srcRect/>
          <a:stretch/>
        </p:blipFill>
        <p:spPr>
          <a:xfrm rot="16200000">
            <a:off x="2667000" y="-2666999"/>
            <a:ext cx="6858000" cy="12192000"/>
          </a:xfrm>
          <a:prstGeom prst="rect">
            <a:avLst/>
          </a:prstGeom>
        </p:spPr>
      </p:pic>
      <p:grpSp>
        <p:nvGrpSpPr>
          <p:cNvPr id="10" name="Group 9">
            <a:extLst>
              <a:ext uri="{FF2B5EF4-FFF2-40B4-BE49-F238E27FC236}">
                <a16:creationId xmlns:a16="http://schemas.microsoft.com/office/drawing/2014/main" id="{0C55AEDB-CE68-911F-432B-3724DA23D850}"/>
              </a:ext>
            </a:extLst>
          </p:cNvPr>
          <p:cNvGrpSpPr/>
          <p:nvPr userDrawn="1"/>
        </p:nvGrpSpPr>
        <p:grpSpPr>
          <a:xfrm>
            <a:off x="-579121" y="-2811723"/>
            <a:ext cx="13868037" cy="12520434"/>
            <a:chOff x="1280991" y="-1072992"/>
            <a:chExt cx="9726650" cy="8781479"/>
          </a:xfrm>
        </p:grpSpPr>
        <p:pic>
          <p:nvPicPr>
            <p:cNvPr id="11" name="Picture 10">
              <a:extLst>
                <a:ext uri="{FF2B5EF4-FFF2-40B4-BE49-F238E27FC236}">
                  <a16:creationId xmlns:a16="http://schemas.microsoft.com/office/drawing/2014/main" id="{2D952B58-DA25-39B6-64C7-6412169B8D6C}"/>
                </a:ext>
              </a:extLst>
            </p:cNvPr>
            <p:cNvPicPr>
              <a:picLocks noChangeAspect="1"/>
            </p:cNvPicPr>
            <p:nvPr/>
          </p:nvPicPr>
          <p:blipFill>
            <a:blip r:embed="rId3"/>
            <a:stretch>
              <a:fillRect/>
            </a:stretch>
          </p:blipFill>
          <p:spPr>
            <a:xfrm>
              <a:off x="1677142" y="-1072992"/>
              <a:ext cx="6178070" cy="6178068"/>
            </a:xfrm>
            <a:prstGeom prst="rect">
              <a:avLst/>
            </a:prstGeom>
          </p:spPr>
        </p:pic>
        <p:pic>
          <p:nvPicPr>
            <p:cNvPr id="12" name="Picture 11">
              <a:extLst>
                <a:ext uri="{FF2B5EF4-FFF2-40B4-BE49-F238E27FC236}">
                  <a16:creationId xmlns:a16="http://schemas.microsoft.com/office/drawing/2014/main" id="{C47CD6C9-423B-847E-FDDE-C2A4C024CF63}"/>
                </a:ext>
              </a:extLst>
            </p:cNvPr>
            <p:cNvPicPr>
              <a:picLocks noChangeAspect="1"/>
            </p:cNvPicPr>
            <p:nvPr/>
          </p:nvPicPr>
          <p:blipFill>
            <a:blip r:embed="rId4"/>
            <a:stretch>
              <a:fillRect/>
            </a:stretch>
          </p:blipFill>
          <p:spPr>
            <a:xfrm>
              <a:off x="5050159" y="289836"/>
              <a:ext cx="5957482" cy="5930154"/>
            </a:xfrm>
            <a:prstGeom prst="rect">
              <a:avLst/>
            </a:prstGeom>
          </p:spPr>
        </p:pic>
        <p:pic>
          <p:nvPicPr>
            <p:cNvPr id="13" name="Picture 12">
              <a:extLst>
                <a:ext uri="{FF2B5EF4-FFF2-40B4-BE49-F238E27FC236}">
                  <a16:creationId xmlns:a16="http://schemas.microsoft.com/office/drawing/2014/main" id="{BCAD0B61-9737-C7C6-50BE-8A7FC8BE3CA6}"/>
                </a:ext>
              </a:extLst>
            </p:cNvPr>
            <p:cNvPicPr>
              <a:picLocks noChangeAspect="1"/>
            </p:cNvPicPr>
            <p:nvPr/>
          </p:nvPicPr>
          <p:blipFill rotWithShape="1">
            <a:blip r:embed="rId5"/>
            <a:srcRect t="23181"/>
            <a:stretch/>
          </p:blipFill>
          <p:spPr>
            <a:xfrm>
              <a:off x="1280991" y="899071"/>
              <a:ext cx="8864202" cy="6809416"/>
            </a:xfrm>
            <a:prstGeom prst="rect">
              <a:avLst/>
            </a:prstGeom>
          </p:spPr>
        </p:pic>
        <p:pic>
          <p:nvPicPr>
            <p:cNvPr id="14" name="Picture 13">
              <a:extLst>
                <a:ext uri="{FF2B5EF4-FFF2-40B4-BE49-F238E27FC236}">
                  <a16:creationId xmlns:a16="http://schemas.microsoft.com/office/drawing/2014/main" id="{FB5F5090-7DAC-0CAA-70D7-376CE14FDD0A}"/>
                </a:ext>
              </a:extLst>
            </p:cNvPr>
            <p:cNvPicPr>
              <a:picLocks noChangeAspect="1"/>
            </p:cNvPicPr>
            <p:nvPr/>
          </p:nvPicPr>
          <p:blipFill rotWithShape="1">
            <a:blip r:embed="rId6"/>
            <a:srcRect b="41883"/>
            <a:stretch/>
          </p:blipFill>
          <p:spPr>
            <a:xfrm>
              <a:off x="4566627" y="2285783"/>
              <a:ext cx="5890316" cy="3423296"/>
            </a:xfrm>
            <a:prstGeom prst="rect">
              <a:avLst/>
            </a:prstGeom>
          </p:spPr>
        </p:pic>
        <p:pic>
          <p:nvPicPr>
            <p:cNvPr id="15" name="Picture 14">
              <a:extLst>
                <a:ext uri="{FF2B5EF4-FFF2-40B4-BE49-F238E27FC236}">
                  <a16:creationId xmlns:a16="http://schemas.microsoft.com/office/drawing/2014/main" id="{1DDDB190-B23C-8EAB-729B-AACCC42FDBCB}"/>
                </a:ext>
              </a:extLst>
            </p:cNvPr>
            <p:cNvPicPr>
              <a:picLocks noChangeAspect="1"/>
            </p:cNvPicPr>
            <p:nvPr/>
          </p:nvPicPr>
          <p:blipFill rotWithShape="1">
            <a:blip r:embed="rId7"/>
            <a:srcRect t="5052" r="8075" b="37776"/>
            <a:stretch/>
          </p:blipFill>
          <p:spPr>
            <a:xfrm>
              <a:off x="2504499" y="899071"/>
              <a:ext cx="7733797" cy="4810009"/>
            </a:xfrm>
            <a:prstGeom prst="rect">
              <a:avLst/>
            </a:prstGeom>
          </p:spPr>
        </p:pic>
      </p:grpSp>
      <p:pic>
        <p:nvPicPr>
          <p:cNvPr id="17" name="Picture 16" descr="A blue and purple spiral object&#10;&#10;Description automatically generated">
            <a:extLst>
              <a:ext uri="{FF2B5EF4-FFF2-40B4-BE49-F238E27FC236}">
                <a16:creationId xmlns:a16="http://schemas.microsoft.com/office/drawing/2014/main" id="{140E5987-DD4C-C982-AB9F-43BE1B71B0F4}"/>
              </a:ext>
            </a:extLst>
          </p:cNvPr>
          <p:cNvPicPr>
            <a:picLocks noChangeAspect="1"/>
          </p:cNvPicPr>
          <p:nvPr userDrawn="1"/>
        </p:nvPicPr>
        <p:blipFill rotWithShape="1">
          <a:blip r:embed="rId8">
            <a:alphaModFix/>
          </a:blip>
          <a:srcRect l="31345" t="8827" r="23864" b="11471"/>
          <a:stretch/>
        </p:blipFill>
        <p:spPr>
          <a:xfrm rot="16200000" flipH="1" flipV="1">
            <a:off x="2667000" y="-2672653"/>
            <a:ext cx="6858000" cy="12203307"/>
          </a:xfrm>
          <a:prstGeom prst="rect">
            <a:avLst/>
          </a:prstGeom>
        </p:spPr>
      </p:pic>
      <p:sp>
        <p:nvSpPr>
          <p:cNvPr id="5" name="Rectangle 4">
            <a:extLst>
              <a:ext uri="{FF2B5EF4-FFF2-40B4-BE49-F238E27FC236}">
                <a16:creationId xmlns:a16="http://schemas.microsoft.com/office/drawing/2014/main" id="{1B89BF7B-5C43-CEF9-16DE-7A1D34348310}"/>
              </a:ext>
            </a:extLst>
          </p:cNvPr>
          <p:cNvSpPr/>
          <p:nvPr/>
        </p:nvSpPr>
        <p:spPr bwMode="auto">
          <a:xfrm>
            <a:off x="0" y="0"/>
            <a:ext cx="12192000" cy="6858000"/>
          </a:xfrm>
          <a:prstGeom prst="rect">
            <a:avLst/>
          </a:prstGeom>
          <a:gradFill>
            <a:gsLst>
              <a:gs pos="34000">
                <a:schemeClr val="bg1">
                  <a:alpha val="41891"/>
                </a:schemeClr>
              </a:gs>
              <a:gs pos="99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B6201BB-FB78-96FA-3E4D-3531B7A4B2D5}"/>
              </a:ext>
            </a:extLst>
          </p:cNvPr>
          <p:cNvSpPr>
            <a:spLocks noGrp="1"/>
          </p:cNvSpPr>
          <p:nvPr>
            <p:ph type="title" hasCustomPrompt="1"/>
          </p:nvPr>
        </p:nvSpPr>
        <p:spPr>
          <a:xfrm>
            <a:off x="1088571" y="3341815"/>
            <a:ext cx="10014858" cy="830997"/>
          </a:xfrm>
          <a:noFill/>
        </p:spPr>
        <p:txBody>
          <a:bodyPr wrap="square" lIns="0" tIns="0" rIns="0" bIns="0" rtlCol="0" anchor="ctr">
            <a:spAutoFit/>
          </a:bodyPr>
          <a:lstStyle>
            <a:lvl1pPr algn="ctr">
              <a:defRPr lang="en-US" sz="5400">
                <a:solidFill>
                  <a:schemeClr val="tx1"/>
                </a:solidFill>
                <a:cs typeface="+mn-cs"/>
              </a:defRPr>
            </a:lvl1pPr>
          </a:lstStyle>
          <a:p>
            <a:pPr marL="0" lvl="0" algn="ctr" defTabSz="914400"/>
            <a:r>
              <a:rPr lang="en-US"/>
              <a:t>Section Divider Title Goes Here</a:t>
            </a:r>
          </a:p>
        </p:txBody>
      </p:sp>
    </p:spTree>
    <p:extLst>
      <p:ext uri="{BB962C8B-B14F-4D97-AF65-F5344CB8AC3E}">
        <p14:creationId xmlns:p14="http://schemas.microsoft.com/office/powerpoint/2010/main" val="24685501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Divider 3">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F80702-9F39-3D4C-DAAB-412EA19B1A97}"/>
              </a:ext>
            </a:extLst>
          </p:cNvPr>
          <p:cNvGrpSpPr/>
          <p:nvPr userDrawn="1"/>
        </p:nvGrpSpPr>
        <p:grpSpPr>
          <a:xfrm>
            <a:off x="0" y="0"/>
            <a:ext cx="12192000" cy="6858000"/>
            <a:chOff x="0" y="0"/>
            <a:chExt cx="12192000" cy="6858000"/>
          </a:xfrm>
        </p:grpSpPr>
        <p:pic>
          <p:nvPicPr>
            <p:cNvPr id="10" name="Picture 9" descr="A blue and purple spiral&#10;&#10;Description automatically generated">
              <a:extLst>
                <a:ext uri="{FF2B5EF4-FFF2-40B4-BE49-F238E27FC236}">
                  <a16:creationId xmlns:a16="http://schemas.microsoft.com/office/drawing/2014/main" id="{40F44391-E0A5-9F63-F681-1F0BCF44B7B7}"/>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rot="16200000">
              <a:off x="2667000" y="-2667000"/>
              <a:ext cx="6858000" cy="12192000"/>
            </a:xfrm>
            <a:prstGeom prst="rect">
              <a:avLst/>
            </a:prstGeom>
          </p:spPr>
        </p:pic>
        <p:sp>
          <p:nvSpPr>
            <p:cNvPr id="11" name="Rectangle 10">
              <a:extLst>
                <a:ext uri="{FF2B5EF4-FFF2-40B4-BE49-F238E27FC236}">
                  <a16:creationId xmlns:a16="http://schemas.microsoft.com/office/drawing/2014/main" id="{A6C74869-1EDF-A3A7-9686-38675FAA077A}"/>
                </a:ext>
              </a:extLst>
            </p:cNvPr>
            <p:cNvSpPr/>
            <p:nvPr/>
          </p:nvSpPr>
          <p:spPr bwMode="auto">
            <a:xfrm>
              <a:off x="0" y="0"/>
              <a:ext cx="12192000" cy="6858000"/>
            </a:xfrm>
            <a:prstGeom prst="rect">
              <a:avLst/>
            </a:prstGeom>
            <a:gradFill>
              <a:gsLst>
                <a:gs pos="34000">
                  <a:schemeClr val="bg1">
                    <a:alpha val="61521"/>
                  </a:schemeClr>
                </a:gs>
                <a:gs pos="99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grpSp>
      <p:sp>
        <p:nvSpPr>
          <p:cNvPr id="17" name="Title 1">
            <a:extLst>
              <a:ext uri="{FF2B5EF4-FFF2-40B4-BE49-F238E27FC236}">
                <a16:creationId xmlns:a16="http://schemas.microsoft.com/office/drawing/2014/main" id="{1D0B0DC5-DCA1-534C-5544-BDFA0567781A}"/>
              </a:ext>
            </a:extLst>
          </p:cNvPr>
          <p:cNvSpPr>
            <a:spLocks noGrp="1"/>
          </p:cNvSpPr>
          <p:nvPr>
            <p:ph type="title" hasCustomPrompt="1"/>
          </p:nvPr>
        </p:nvSpPr>
        <p:spPr>
          <a:xfrm>
            <a:off x="584200" y="2598006"/>
            <a:ext cx="5153409" cy="1661993"/>
          </a:xfrm>
          <a:noFill/>
        </p:spPr>
        <p:txBody>
          <a:bodyPr wrap="square" lIns="0" tIns="0" rIns="0" bIns="0" anchor="ctr" anchorCtr="0">
            <a:spAutoFit/>
          </a:bodyPr>
          <a:lstStyle>
            <a:lvl1pPr>
              <a:defRPr sz="5400" spc="-50" baseline="0">
                <a:solidFill>
                  <a:schemeClr val="tx1"/>
                </a:solidFill>
                <a:latin typeface="+mj-lt"/>
                <a:cs typeface="Segoe UI" panose="020B0502040204020203" pitchFamily="34" charset="0"/>
              </a:defRPr>
            </a:lvl1pPr>
          </a:lstStyle>
          <a:p>
            <a:r>
              <a:rPr lang="en-US"/>
              <a:t>Section Divider Title Goes Here</a:t>
            </a:r>
          </a:p>
        </p:txBody>
      </p:sp>
      <p:grpSp>
        <p:nvGrpSpPr>
          <p:cNvPr id="6" name="Group 5">
            <a:extLst>
              <a:ext uri="{FF2B5EF4-FFF2-40B4-BE49-F238E27FC236}">
                <a16:creationId xmlns:a16="http://schemas.microsoft.com/office/drawing/2014/main" id="{13BA73F5-E5AA-1E21-275D-2DCF48020A5D}"/>
              </a:ext>
            </a:extLst>
          </p:cNvPr>
          <p:cNvGrpSpPr/>
          <p:nvPr userDrawn="1"/>
        </p:nvGrpSpPr>
        <p:grpSpPr>
          <a:xfrm>
            <a:off x="7892664" y="895048"/>
            <a:ext cx="4419600" cy="6605195"/>
            <a:chOff x="7892664" y="895048"/>
            <a:chExt cx="4419600" cy="6605195"/>
          </a:xfrm>
        </p:grpSpPr>
        <p:pic>
          <p:nvPicPr>
            <p:cNvPr id="4" name="Picture 3">
              <a:extLst>
                <a:ext uri="{FF2B5EF4-FFF2-40B4-BE49-F238E27FC236}">
                  <a16:creationId xmlns:a16="http://schemas.microsoft.com/office/drawing/2014/main" id="{8A086A39-5932-9D67-7280-FAC03BA3486A}"/>
                </a:ext>
              </a:extLst>
            </p:cNvPr>
            <p:cNvPicPr>
              <a:picLocks noChangeAspect="1"/>
            </p:cNvPicPr>
            <p:nvPr userDrawn="1"/>
          </p:nvPicPr>
          <p:blipFill>
            <a:blip r:embed="rId3"/>
            <a:stretch>
              <a:fillRect/>
            </a:stretch>
          </p:blipFill>
          <p:spPr>
            <a:xfrm>
              <a:off x="7937309" y="4259999"/>
              <a:ext cx="3240244" cy="3240244"/>
            </a:xfrm>
            <a:prstGeom prst="rect">
              <a:avLst/>
            </a:prstGeom>
          </p:spPr>
        </p:pic>
        <p:pic>
          <p:nvPicPr>
            <p:cNvPr id="5" name="Picture 4">
              <a:extLst>
                <a:ext uri="{FF2B5EF4-FFF2-40B4-BE49-F238E27FC236}">
                  <a16:creationId xmlns:a16="http://schemas.microsoft.com/office/drawing/2014/main" id="{1015E527-1094-AB2C-1E03-FF4D047EEAA5}"/>
                </a:ext>
              </a:extLst>
            </p:cNvPr>
            <p:cNvPicPr>
              <a:picLocks noChangeAspect="1"/>
            </p:cNvPicPr>
            <p:nvPr userDrawn="1"/>
          </p:nvPicPr>
          <p:blipFill>
            <a:blip r:embed="rId4"/>
            <a:stretch>
              <a:fillRect/>
            </a:stretch>
          </p:blipFill>
          <p:spPr>
            <a:xfrm>
              <a:off x="7892664" y="895048"/>
              <a:ext cx="4419600" cy="4432300"/>
            </a:xfrm>
            <a:prstGeom prst="rect">
              <a:avLst/>
            </a:prstGeom>
          </p:spPr>
        </p:pic>
      </p:grpSp>
      <p:pic>
        <p:nvPicPr>
          <p:cNvPr id="8" name="Picture 7" descr="A blue and purple rectangle with white lines and dots&#10;&#10;Description automatically generated">
            <a:extLst>
              <a:ext uri="{FF2B5EF4-FFF2-40B4-BE49-F238E27FC236}">
                <a16:creationId xmlns:a16="http://schemas.microsoft.com/office/drawing/2014/main" id="{40D96F95-CC5D-B9E2-7892-4DA2708E7C6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890747" y="3428999"/>
            <a:ext cx="2200836" cy="2532304"/>
          </a:xfrm>
          <a:prstGeom prst="rect">
            <a:avLst/>
          </a:prstGeom>
          <a:effectLst>
            <a:outerShdw blurRad="508000" dist="355600" dir="2700000" algn="tl" rotWithShape="0">
              <a:prstClr val="black">
                <a:alpha val="34858"/>
              </a:prstClr>
            </a:outerShdw>
          </a:effectLst>
        </p:spPr>
      </p:pic>
      <p:sp>
        <p:nvSpPr>
          <p:cNvPr id="22" name="Picture Placeholder 21">
            <a:extLst>
              <a:ext uri="{FF2B5EF4-FFF2-40B4-BE49-F238E27FC236}">
                <a16:creationId xmlns:a16="http://schemas.microsoft.com/office/drawing/2014/main" id="{0A409594-A9A3-7FE9-9F9F-8997F7A155B6}"/>
              </a:ext>
            </a:extLst>
          </p:cNvPr>
          <p:cNvSpPr>
            <a:spLocks noGrp="1"/>
          </p:cNvSpPr>
          <p:nvPr>
            <p:ph type="pic" sz="quarter" idx="10"/>
          </p:nvPr>
        </p:nvSpPr>
        <p:spPr>
          <a:xfrm>
            <a:off x="6498228" y="517708"/>
            <a:ext cx="5053417" cy="5822581"/>
          </a:xfrm>
          <a:custGeom>
            <a:avLst/>
            <a:gdLst>
              <a:gd name="connsiteX0" fmla="*/ 2501882 w 5053417"/>
              <a:gd name="connsiteY0" fmla="*/ 0 h 5822581"/>
              <a:gd name="connsiteX1" fmla="*/ 4876294 w 5053417"/>
              <a:gd name="connsiteY1" fmla="*/ 0 h 5822581"/>
              <a:gd name="connsiteX2" fmla="*/ 5039920 w 5053417"/>
              <a:gd name="connsiteY2" fmla="*/ 244765 h 5822581"/>
              <a:gd name="connsiteX3" fmla="*/ 2824281 w 5053417"/>
              <a:gd name="connsiteY3" fmla="*/ 5639514 h 5822581"/>
              <a:gd name="connsiteX4" fmla="*/ 2551536 w 5053417"/>
              <a:gd name="connsiteY4" fmla="*/ 5822581 h 5822581"/>
              <a:gd name="connsiteX5" fmla="*/ 2551637 w 5053417"/>
              <a:gd name="connsiteY5" fmla="*/ 5822480 h 5822581"/>
              <a:gd name="connsiteX6" fmla="*/ 177125 w 5053417"/>
              <a:gd name="connsiteY6" fmla="*/ 5822480 h 5822581"/>
              <a:gd name="connsiteX7" fmla="*/ 13498 w 5053417"/>
              <a:gd name="connsiteY7" fmla="*/ 5577716 h 5822581"/>
              <a:gd name="connsiteX8" fmla="*/ 2229136 w 5053417"/>
              <a:gd name="connsiteY8" fmla="*/ 183067 h 5822581"/>
              <a:gd name="connsiteX9" fmla="*/ 2501882 w 5053417"/>
              <a:gd name="connsiteY9" fmla="*/ 0 h 5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3417" h="5822581">
                <a:moveTo>
                  <a:pt x="2501882" y="0"/>
                </a:moveTo>
                <a:lnTo>
                  <a:pt x="4876294" y="0"/>
                </a:lnTo>
                <a:cubicBezTo>
                  <a:pt x="5002200" y="0"/>
                  <a:pt x="5087856" y="128056"/>
                  <a:pt x="5039920" y="244765"/>
                </a:cubicBezTo>
                <a:lnTo>
                  <a:pt x="2824281" y="5639514"/>
                </a:lnTo>
                <a:cubicBezTo>
                  <a:pt x="2778773" y="5750247"/>
                  <a:pt x="2671071" y="5822581"/>
                  <a:pt x="2551536" y="5822581"/>
                </a:cubicBezTo>
                <a:lnTo>
                  <a:pt x="2551637" y="5822480"/>
                </a:lnTo>
                <a:lnTo>
                  <a:pt x="177125" y="5822480"/>
                </a:lnTo>
                <a:cubicBezTo>
                  <a:pt x="51219" y="5822480"/>
                  <a:pt x="-34438" y="5694425"/>
                  <a:pt x="13498" y="5577716"/>
                </a:cubicBezTo>
                <a:lnTo>
                  <a:pt x="2229136" y="183067"/>
                </a:lnTo>
                <a:cubicBezTo>
                  <a:pt x="2274645" y="72336"/>
                  <a:pt x="2382347" y="0"/>
                  <a:pt x="2501882" y="0"/>
                </a:cubicBezTo>
                <a:close/>
              </a:path>
            </a:pathLst>
          </a:custGeom>
          <a:gradFill>
            <a:gsLst>
              <a:gs pos="0">
                <a:schemeClr val="bg2"/>
              </a:gs>
              <a:gs pos="100000">
                <a:schemeClr val="accent2">
                  <a:lumMod val="75000"/>
                </a:schemeClr>
              </a:gs>
            </a:gsLst>
            <a:lin ang="16200000" scaled="1"/>
          </a:gradFill>
          <a:effectLst>
            <a:outerShdw blurRad="421414" dist="344588" dir="2700000" algn="tl" rotWithShape="0">
              <a:prstClr val="black">
                <a:alpha val="35000"/>
              </a:prstClr>
            </a:outerShdw>
          </a:effectLst>
        </p:spPr>
        <p:txBody>
          <a:bodyPr wrap="square" bIns="1152000"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492878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Title Only">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784860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Centered Title">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346146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1_Tiles Arc Image and Content with Icons">
    <p:bg>
      <p:bgPr>
        <a:solidFill>
          <a:srgbClr val="091F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E43386E-942A-F9CD-9380-9372DA5BE155}"/>
              </a:ext>
            </a:extLst>
          </p:cNvPr>
          <p:cNvGrpSpPr/>
          <p:nvPr userDrawn="1"/>
        </p:nvGrpSpPr>
        <p:grpSpPr>
          <a:xfrm>
            <a:off x="2327564" y="-1"/>
            <a:ext cx="9864436" cy="6858001"/>
            <a:chOff x="2327564" y="-1"/>
            <a:chExt cx="9864436" cy="6858001"/>
          </a:xfrm>
        </p:grpSpPr>
        <p:pic>
          <p:nvPicPr>
            <p:cNvPr id="4" name="Picture 3">
              <a:extLst>
                <a:ext uri="{FF2B5EF4-FFF2-40B4-BE49-F238E27FC236}">
                  <a16:creationId xmlns:a16="http://schemas.microsoft.com/office/drawing/2014/main" id="{85FD1561-5F9E-E351-29A8-6E6DB2CCC410}"/>
                </a:ext>
              </a:extLst>
            </p:cNvPr>
            <p:cNvPicPr>
              <a:picLocks noChangeAspect="1"/>
            </p:cNvPicPr>
            <p:nvPr userDrawn="1"/>
          </p:nvPicPr>
          <p:blipFill rotWithShape="1">
            <a:blip r:embed="rId2"/>
            <a:srcRect t="50000" r="50000" b="12032"/>
            <a:stretch/>
          </p:blipFill>
          <p:spPr>
            <a:xfrm>
              <a:off x="3208526" y="0"/>
              <a:ext cx="8983474" cy="6858000"/>
            </a:xfrm>
            <a:prstGeom prst="rect">
              <a:avLst/>
            </a:prstGeom>
          </p:spPr>
        </p:pic>
        <p:pic>
          <p:nvPicPr>
            <p:cNvPr id="5" name="Picture 4">
              <a:extLst>
                <a:ext uri="{FF2B5EF4-FFF2-40B4-BE49-F238E27FC236}">
                  <a16:creationId xmlns:a16="http://schemas.microsoft.com/office/drawing/2014/main" id="{C3892583-06F5-082A-985B-63FA2F84EDC1}"/>
                </a:ext>
              </a:extLst>
            </p:cNvPr>
            <p:cNvPicPr>
              <a:picLocks noChangeAspect="1"/>
            </p:cNvPicPr>
            <p:nvPr userDrawn="1"/>
          </p:nvPicPr>
          <p:blipFill rotWithShape="1">
            <a:blip r:embed="rId3"/>
            <a:srcRect l="-544" t="13325" r="46696" b="49038"/>
            <a:stretch/>
          </p:blipFill>
          <p:spPr>
            <a:xfrm>
              <a:off x="2327564" y="-1"/>
              <a:ext cx="9864436" cy="6858001"/>
            </a:xfrm>
            <a:prstGeom prst="rect">
              <a:avLst/>
            </a:prstGeom>
          </p:spPr>
        </p:pic>
        <p:pic>
          <p:nvPicPr>
            <p:cNvPr id="6" name="Picture 5">
              <a:extLst>
                <a:ext uri="{FF2B5EF4-FFF2-40B4-BE49-F238E27FC236}">
                  <a16:creationId xmlns:a16="http://schemas.microsoft.com/office/drawing/2014/main" id="{206B4C8E-2ED5-8AC5-31EB-524DF0F49FF0}"/>
                </a:ext>
              </a:extLst>
            </p:cNvPr>
            <p:cNvPicPr>
              <a:picLocks noChangeAspect="1"/>
            </p:cNvPicPr>
            <p:nvPr userDrawn="1"/>
          </p:nvPicPr>
          <p:blipFill rotWithShape="1">
            <a:blip r:embed="rId4"/>
            <a:srcRect t="23238" r="18044" b="32433"/>
            <a:stretch/>
          </p:blipFill>
          <p:spPr>
            <a:xfrm>
              <a:off x="2799401" y="0"/>
              <a:ext cx="9392599" cy="6858000"/>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197" name="Picture Placeholder 171">
            <a:extLst>
              <a:ext uri="{FF2B5EF4-FFF2-40B4-BE49-F238E27FC236}">
                <a16:creationId xmlns:a16="http://schemas.microsoft.com/office/drawing/2014/main" id="{326B4284-A551-6C6D-001A-7E8474AE9D0F}"/>
              </a:ext>
            </a:extLst>
          </p:cNvPr>
          <p:cNvSpPr>
            <a:spLocks noGrp="1"/>
          </p:cNvSpPr>
          <p:nvPr>
            <p:ph type="pic" sz="quarter" idx="26" hasCustomPrompt="1"/>
          </p:nvPr>
        </p:nvSpPr>
        <p:spPr>
          <a:xfrm>
            <a:off x="588264" y="1925461"/>
            <a:ext cx="684688" cy="691696"/>
          </a:xfrm>
          <a:prstGeom prst="rect">
            <a:avLst/>
          </a:prstGeom>
        </p:spPr>
        <p:txBody>
          <a:bodyPr/>
          <a:lstStyle>
            <a:lvl1pPr marL="0" indent="0" algn="ctr">
              <a:buNone/>
              <a:defRPr sz="1200"/>
            </a:lvl1pPr>
          </a:lstStyle>
          <a:p>
            <a:r>
              <a:rPr lang="en-US"/>
              <a:t>Icon here</a:t>
            </a:r>
          </a:p>
        </p:txBody>
      </p:sp>
      <p:sp>
        <p:nvSpPr>
          <p:cNvPr id="200" name="Text Placeholder 21">
            <a:extLst>
              <a:ext uri="{FF2B5EF4-FFF2-40B4-BE49-F238E27FC236}">
                <a16:creationId xmlns:a16="http://schemas.microsoft.com/office/drawing/2014/main" id="{C7071CF5-E163-0D46-38EB-E4ECDDE88A49}"/>
              </a:ext>
            </a:extLst>
          </p:cNvPr>
          <p:cNvSpPr>
            <a:spLocks noGrp="1"/>
          </p:cNvSpPr>
          <p:nvPr>
            <p:ph type="body" sz="quarter" idx="10" hasCustomPrompt="1"/>
          </p:nvPr>
        </p:nvSpPr>
        <p:spPr>
          <a:xfrm>
            <a:off x="1349829" y="1611086"/>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45" name="Picture Placeholder 171">
            <a:extLst>
              <a:ext uri="{FF2B5EF4-FFF2-40B4-BE49-F238E27FC236}">
                <a16:creationId xmlns:a16="http://schemas.microsoft.com/office/drawing/2014/main" id="{B10D5212-073D-F607-2664-A06F0ADAFE47}"/>
              </a:ext>
            </a:extLst>
          </p:cNvPr>
          <p:cNvSpPr>
            <a:spLocks noGrp="1"/>
          </p:cNvSpPr>
          <p:nvPr>
            <p:ph type="pic" sz="quarter" idx="27" hasCustomPrompt="1"/>
          </p:nvPr>
        </p:nvSpPr>
        <p:spPr>
          <a:xfrm>
            <a:off x="588264" y="3486023"/>
            <a:ext cx="684688" cy="691696"/>
          </a:xfrm>
          <a:prstGeom prst="rect">
            <a:avLst/>
          </a:prstGeom>
        </p:spPr>
        <p:txBody>
          <a:bodyPr/>
          <a:lstStyle>
            <a:lvl1pPr marL="0" indent="0" algn="ctr">
              <a:buNone/>
              <a:defRPr sz="1200"/>
            </a:lvl1pPr>
          </a:lstStyle>
          <a:p>
            <a:r>
              <a:rPr lang="en-US"/>
              <a:t>Icon here</a:t>
            </a:r>
          </a:p>
        </p:txBody>
      </p:sp>
      <p:sp>
        <p:nvSpPr>
          <p:cNvPr id="247" name="Text Placeholder 21">
            <a:extLst>
              <a:ext uri="{FF2B5EF4-FFF2-40B4-BE49-F238E27FC236}">
                <a16:creationId xmlns:a16="http://schemas.microsoft.com/office/drawing/2014/main" id="{33793460-8DE2-A0E6-E7A8-6533A4F9BEEB}"/>
              </a:ext>
            </a:extLst>
          </p:cNvPr>
          <p:cNvSpPr>
            <a:spLocks noGrp="1"/>
          </p:cNvSpPr>
          <p:nvPr>
            <p:ph type="body" sz="quarter" idx="21" hasCustomPrompt="1"/>
          </p:nvPr>
        </p:nvSpPr>
        <p:spPr>
          <a:xfrm>
            <a:off x="1349829" y="3171648"/>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89" name="Picture Placeholder 171">
            <a:extLst>
              <a:ext uri="{FF2B5EF4-FFF2-40B4-BE49-F238E27FC236}">
                <a16:creationId xmlns:a16="http://schemas.microsoft.com/office/drawing/2014/main" id="{2801ED35-B0A2-50EC-00FE-8251F1363E5C}"/>
              </a:ext>
            </a:extLst>
          </p:cNvPr>
          <p:cNvSpPr>
            <a:spLocks noGrp="1"/>
          </p:cNvSpPr>
          <p:nvPr>
            <p:ph type="pic" sz="quarter" idx="28" hasCustomPrompt="1"/>
          </p:nvPr>
        </p:nvSpPr>
        <p:spPr>
          <a:xfrm>
            <a:off x="588264" y="5046585"/>
            <a:ext cx="684688" cy="691696"/>
          </a:xfrm>
          <a:prstGeom prst="rect">
            <a:avLst/>
          </a:prstGeom>
        </p:spPr>
        <p:txBody>
          <a:bodyPr/>
          <a:lstStyle>
            <a:lvl1pPr marL="0" indent="0" algn="ctr">
              <a:buNone/>
              <a:defRPr sz="1200"/>
            </a:lvl1pPr>
          </a:lstStyle>
          <a:p>
            <a:r>
              <a:rPr lang="en-US"/>
              <a:t>Icon here</a:t>
            </a:r>
          </a:p>
        </p:txBody>
      </p:sp>
      <p:sp>
        <p:nvSpPr>
          <p:cNvPr id="290" name="Text Placeholder 21">
            <a:extLst>
              <a:ext uri="{FF2B5EF4-FFF2-40B4-BE49-F238E27FC236}">
                <a16:creationId xmlns:a16="http://schemas.microsoft.com/office/drawing/2014/main" id="{D2A6CACC-90B0-9493-5D41-AD32E3B5649F}"/>
              </a:ext>
            </a:extLst>
          </p:cNvPr>
          <p:cNvSpPr>
            <a:spLocks noGrp="1"/>
          </p:cNvSpPr>
          <p:nvPr>
            <p:ph type="body" sz="quarter" idx="22" hasCustomPrompt="1"/>
          </p:nvPr>
        </p:nvSpPr>
        <p:spPr>
          <a:xfrm>
            <a:off x="1349829" y="4732210"/>
            <a:ext cx="6720613"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9" name="Picture 8" descr="A blue and purple rectangle with white lines and dots&#10;&#10;Description automatically generated">
            <a:extLst>
              <a:ext uri="{FF2B5EF4-FFF2-40B4-BE49-F238E27FC236}">
                <a16:creationId xmlns:a16="http://schemas.microsoft.com/office/drawing/2014/main" id="{2E588DDE-BB51-C1BC-67B8-4897F2A0741C}"/>
              </a:ext>
            </a:extLst>
          </p:cNvPr>
          <p:cNvPicPr>
            <a:picLocks noChangeAspect="1"/>
          </p:cNvPicPr>
          <p:nvPr userDrawn="1"/>
        </p:nvPicPr>
        <p:blipFill rotWithShape="1">
          <a:blip r:embed="rId5">
            <a:alphaModFix amt="38000"/>
            <a:extLst>
              <a:ext uri="{28A0092B-C50C-407E-A947-70E740481C1C}">
                <a14:useLocalDpi xmlns:a14="http://schemas.microsoft.com/office/drawing/2010/main" val="0"/>
              </a:ext>
            </a:extLst>
          </a:blip>
          <a:srcRect/>
          <a:stretch/>
        </p:blipFill>
        <p:spPr>
          <a:xfrm>
            <a:off x="11325926" y="4896536"/>
            <a:ext cx="866074" cy="1961463"/>
          </a:xfrm>
          <a:prstGeom prst="rect">
            <a:avLst/>
          </a:prstGeom>
          <a:effectLst/>
        </p:spPr>
      </p:pic>
      <p:pic>
        <p:nvPicPr>
          <p:cNvPr id="10" name="Picture 9" descr="A blue and purple spiral object&#10;&#10;Description automatically generated">
            <a:extLst>
              <a:ext uri="{FF2B5EF4-FFF2-40B4-BE49-F238E27FC236}">
                <a16:creationId xmlns:a16="http://schemas.microsoft.com/office/drawing/2014/main" id="{C3059152-08D7-09F8-1A60-6F0C0AA1271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rot="10800000">
            <a:off x="11067887" y="5733887"/>
            <a:ext cx="1124112" cy="1124112"/>
          </a:xfrm>
          <a:prstGeom prst="rect">
            <a:avLst/>
          </a:prstGeom>
        </p:spPr>
      </p:pic>
      <p:pic>
        <p:nvPicPr>
          <p:cNvPr id="7" name="Picture 6" descr="A blue and purple rectangle with white lines and dots&#10;&#10;Description automatically generated">
            <a:extLst>
              <a:ext uri="{FF2B5EF4-FFF2-40B4-BE49-F238E27FC236}">
                <a16:creationId xmlns:a16="http://schemas.microsoft.com/office/drawing/2014/main" id="{A568EA28-EEE4-97CE-DE73-2458A4D631D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303085" y="3854051"/>
            <a:ext cx="2200836" cy="2532304"/>
          </a:xfrm>
          <a:prstGeom prst="rect">
            <a:avLst/>
          </a:prstGeom>
          <a:effectLst>
            <a:outerShdw blurRad="508000" dist="355600" dir="2700000" algn="tl" rotWithShape="0">
              <a:prstClr val="black">
                <a:alpha val="34858"/>
              </a:prstClr>
            </a:outerShdw>
          </a:effectLst>
        </p:spPr>
      </p:pic>
      <p:pic>
        <p:nvPicPr>
          <p:cNvPr id="12" name="Picture 11">
            <a:extLst>
              <a:ext uri="{FF2B5EF4-FFF2-40B4-BE49-F238E27FC236}">
                <a16:creationId xmlns:a16="http://schemas.microsoft.com/office/drawing/2014/main" id="{204116BC-0089-3A88-251A-56A50E9B3D9A}"/>
              </a:ext>
            </a:extLst>
          </p:cNvPr>
          <p:cNvPicPr>
            <a:picLocks noChangeAspect="1"/>
          </p:cNvPicPr>
          <p:nvPr userDrawn="1"/>
        </p:nvPicPr>
        <p:blipFill rotWithShape="1">
          <a:blip r:embed="rId8"/>
          <a:srcRect l="1858" t="3636" r="11403" b="4112"/>
          <a:stretch/>
        </p:blipFill>
        <p:spPr>
          <a:xfrm>
            <a:off x="7926558" y="457200"/>
            <a:ext cx="4265442" cy="6400800"/>
          </a:xfrm>
          <a:prstGeom prst="rect">
            <a:avLst/>
          </a:prstGeom>
        </p:spPr>
      </p:pic>
      <p:sp>
        <p:nvSpPr>
          <p:cNvPr id="8" name="Picture Placeholder 7">
            <a:extLst>
              <a:ext uri="{FF2B5EF4-FFF2-40B4-BE49-F238E27FC236}">
                <a16:creationId xmlns:a16="http://schemas.microsoft.com/office/drawing/2014/main" id="{DB942B3B-D7A0-172B-E4D5-17308D5CFD2A}"/>
              </a:ext>
            </a:extLst>
          </p:cNvPr>
          <p:cNvSpPr>
            <a:spLocks noGrp="1"/>
          </p:cNvSpPr>
          <p:nvPr>
            <p:ph type="pic" sz="quarter" idx="23"/>
          </p:nvPr>
        </p:nvSpPr>
        <p:spPr>
          <a:xfrm>
            <a:off x="7901813" y="1611086"/>
            <a:ext cx="3962228" cy="4565304"/>
          </a:xfrm>
          <a:custGeom>
            <a:avLst/>
            <a:gdLst>
              <a:gd name="connsiteX0" fmla="*/ 2501882 w 5053417"/>
              <a:gd name="connsiteY0" fmla="*/ 0 h 5822581"/>
              <a:gd name="connsiteX1" fmla="*/ 4876294 w 5053417"/>
              <a:gd name="connsiteY1" fmla="*/ 0 h 5822581"/>
              <a:gd name="connsiteX2" fmla="*/ 5039920 w 5053417"/>
              <a:gd name="connsiteY2" fmla="*/ 244765 h 5822581"/>
              <a:gd name="connsiteX3" fmla="*/ 2824281 w 5053417"/>
              <a:gd name="connsiteY3" fmla="*/ 5639514 h 5822581"/>
              <a:gd name="connsiteX4" fmla="*/ 2551536 w 5053417"/>
              <a:gd name="connsiteY4" fmla="*/ 5822581 h 5822581"/>
              <a:gd name="connsiteX5" fmla="*/ 2551637 w 5053417"/>
              <a:gd name="connsiteY5" fmla="*/ 5822480 h 5822581"/>
              <a:gd name="connsiteX6" fmla="*/ 177125 w 5053417"/>
              <a:gd name="connsiteY6" fmla="*/ 5822480 h 5822581"/>
              <a:gd name="connsiteX7" fmla="*/ 13498 w 5053417"/>
              <a:gd name="connsiteY7" fmla="*/ 5577716 h 5822581"/>
              <a:gd name="connsiteX8" fmla="*/ 2229136 w 5053417"/>
              <a:gd name="connsiteY8" fmla="*/ 183067 h 5822581"/>
              <a:gd name="connsiteX9" fmla="*/ 2501882 w 5053417"/>
              <a:gd name="connsiteY9" fmla="*/ 0 h 5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3417" h="5822581">
                <a:moveTo>
                  <a:pt x="2501882" y="0"/>
                </a:moveTo>
                <a:lnTo>
                  <a:pt x="4876294" y="0"/>
                </a:lnTo>
                <a:cubicBezTo>
                  <a:pt x="5002200" y="0"/>
                  <a:pt x="5087856" y="128056"/>
                  <a:pt x="5039920" y="244765"/>
                </a:cubicBezTo>
                <a:lnTo>
                  <a:pt x="2824281" y="5639514"/>
                </a:lnTo>
                <a:cubicBezTo>
                  <a:pt x="2778773" y="5750247"/>
                  <a:pt x="2671071" y="5822581"/>
                  <a:pt x="2551536" y="5822581"/>
                </a:cubicBezTo>
                <a:lnTo>
                  <a:pt x="2551637" y="5822480"/>
                </a:lnTo>
                <a:lnTo>
                  <a:pt x="177125" y="5822480"/>
                </a:lnTo>
                <a:cubicBezTo>
                  <a:pt x="51219" y="5822480"/>
                  <a:pt x="-34438" y="5694425"/>
                  <a:pt x="13498" y="5577716"/>
                </a:cubicBezTo>
                <a:lnTo>
                  <a:pt x="2229136" y="183067"/>
                </a:lnTo>
                <a:cubicBezTo>
                  <a:pt x="2274645" y="72336"/>
                  <a:pt x="2382347" y="0"/>
                  <a:pt x="2501882" y="0"/>
                </a:cubicBezTo>
                <a:close/>
              </a:path>
            </a:pathLst>
          </a:custGeom>
          <a:gradFill>
            <a:gsLst>
              <a:gs pos="0">
                <a:schemeClr val="bg2"/>
              </a:gs>
              <a:gs pos="100000">
                <a:schemeClr val="accent2">
                  <a:lumMod val="75000"/>
                </a:schemeClr>
              </a:gs>
            </a:gsLst>
            <a:lin ang="16200000" scaled="1"/>
          </a:gradFill>
          <a:effectLst>
            <a:outerShdw blurRad="421414" dist="344588" dir="2700000" algn="tl" rotWithShape="0">
              <a:prstClr val="black">
                <a:alpha val="35000"/>
              </a:prstClr>
            </a:outerShdw>
          </a:effectLst>
        </p:spPr>
        <p:txBody>
          <a:bodyPr wrap="square" bIns="1152000" anchor="ctr">
            <a:noAutofit/>
          </a:bodyP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15235259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Tiles Arc Image and Content">
    <p:bg>
      <p:bgPr>
        <a:solidFill>
          <a:srgbClr val="091F2C"/>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E43386E-942A-F9CD-9380-9372DA5BE155}"/>
              </a:ext>
            </a:extLst>
          </p:cNvPr>
          <p:cNvGrpSpPr/>
          <p:nvPr userDrawn="1"/>
        </p:nvGrpSpPr>
        <p:grpSpPr>
          <a:xfrm>
            <a:off x="2327564" y="-1"/>
            <a:ext cx="9864436" cy="6858001"/>
            <a:chOff x="2327564" y="-1"/>
            <a:chExt cx="9864436" cy="6858001"/>
          </a:xfrm>
        </p:grpSpPr>
        <p:pic>
          <p:nvPicPr>
            <p:cNvPr id="4" name="Picture 3">
              <a:extLst>
                <a:ext uri="{FF2B5EF4-FFF2-40B4-BE49-F238E27FC236}">
                  <a16:creationId xmlns:a16="http://schemas.microsoft.com/office/drawing/2014/main" id="{85FD1561-5F9E-E351-29A8-6E6DB2CCC410}"/>
                </a:ext>
              </a:extLst>
            </p:cNvPr>
            <p:cNvPicPr>
              <a:picLocks noChangeAspect="1"/>
            </p:cNvPicPr>
            <p:nvPr userDrawn="1"/>
          </p:nvPicPr>
          <p:blipFill rotWithShape="1">
            <a:blip r:embed="rId2"/>
            <a:srcRect t="50000" r="50000" b="12032"/>
            <a:stretch/>
          </p:blipFill>
          <p:spPr>
            <a:xfrm>
              <a:off x="3208526" y="0"/>
              <a:ext cx="8983474" cy="6858000"/>
            </a:xfrm>
            <a:prstGeom prst="rect">
              <a:avLst/>
            </a:prstGeom>
          </p:spPr>
        </p:pic>
        <p:pic>
          <p:nvPicPr>
            <p:cNvPr id="5" name="Picture 4">
              <a:extLst>
                <a:ext uri="{FF2B5EF4-FFF2-40B4-BE49-F238E27FC236}">
                  <a16:creationId xmlns:a16="http://schemas.microsoft.com/office/drawing/2014/main" id="{C3892583-06F5-082A-985B-63FA2F84EDC1}"/>
                </a:ext>
              </a:extLst>
            </p:cNvPr>
            <p:cNvPicPr>
              <a:picLocks noChangeAspect="1"/>
            </p:cNvPicPr>
            <p:nvPr userDrawn="1"/>
          </p:nvPicPr>
          <p:blipFill rotWithShape="1">
            <a:blip r:embed="rId3"/>
            <a:srcRect l="-544" t="13325" r="46696" b="49038"/>
            <a:stretch/>
          </p:blipFill>
          <p:spPr>
            <a:xfrm>
              <a:off x="2327564" y="-1"/>
              <a:ext cx="9864436" cy="6858001"/>
            </a:xfrm>
            <a:prstGeom prst="rect">
              <a:avLst/>
            </a:prstGeom>
          </p:spPr>
        </p:pic>
        <p:pic>
          <p:nvPicPr>
            <p:cNvPr id="6" name="Picture 5">
              <a:extLst>
                <a:ext uri="{FF2B5EF4-FFF2-40B4-BE49-F238E27FC236}">
                  <a16:creationId xmlns:a16="http://schemas.microsoft.com/office/drawing/2014/main" id="{206B4C8E-2ED5-8AC5-31EB-524DF0F49FF0}"/>
                </a:ext>
              </a:extLst>
            </p:cNvPr>
            <p:cNvPicPr>
              <a:picLocks noChangeAspect="1"/>
            </p:cNvPicPr>
            <p:nvPr userDrawn="1"/>
          </p:nvPicPr>
          <p:blipFill rotWithShape="1">
            <a:blip r:embed="rId4"/>
            <a:srcRect t="23238" r="18044" b="32433"/>
            <a:stretch/>
          </p:blipFill>
          <p:spPr>
            <a:xfrm>
              <a:off x="2799401" y="0"/>
              <a:ext cx="9392599" cy="6858000"/>
            </a:xfrm>
            <a:prstGeom prst="rect">
              <a:avLst/>
            </a:prstGeom>
          </p:spPr>
        </p:pic>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lstStyle/>
          <a:p>
            <a:r>
              <a:rPr lang="en-US"/>
              <a:t>Click to edit Master title style</a:t>
            </a:r>
          </a:p>
        </p:txBody>
      </p:sp>
      <p:sp>
        <p:nvSpPr>
          <p:cNvPr id="200" name="Text Placeholder 21">
            <a:extLst>
              <a:ext uri="{FF2B5EF4-FFF2-40B4-BE49-F238E27FC236}">
                <a16:creationId xmlns:a16="http://schemas.microsoft.com/office/drawing/2014/main" id="{C7071CF5-E163-0D46-38EB-E4ECDDE88A49}"/>
              </a:ext>
            </a:extLst>
          </p:cNvPr>
          <p:cNvSpPr>
            <a:spLocks noGrp="1"/>
          </p:cNvSpPr>
          <p:nvPr>
            <p:ph type="body" sz="quarter" idx="10" hasCustomPrompt="1"/>
          </p:nvPr>
        </p:nvSpPr>
        <p:spPr>
          <a:xfrm>
            <a:off x="588263" y="1611086"/>
            <a:ext cx="7482179"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47" name="Text Placeholder 21">
            <a:extLst>
              <a:ext uri="{FF2B5EF4-FFF2-40B4-BE49-F238E27FC236}">
                <a16:creationId xmlns:a16="http://schemas.microsoft.com/office/drawing/2014/main" id="{33793460-8DE2-A0E6-E7A8-6533A4F9BEEB}"/>
              </a:ext>
            </a:extLst>
          </p:cNvPr>
          <p:cNvSpPr>
            <a:spLocks noGrp="1"/>
          </p:cNvSpPr>
          <p:nvPr>
            <p:ph type="body" sz="quarter" idx="21" hasCustomPrompt="1"/>
          </p:nvPr>
        </p:nvSpPr>
        <p:spPr>
          <a:xfrm>
            <a:off x="588263" y="3171648"/>
            <a:ext cx="7482179"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sp>
        <p:nvSpPr>
          <p:cNvPr id="290" name="Text Placeholder 21">
            <a:extLst>
              <a:ext uri="{FF2B5EF4-FFF2-40B4-BE49-F238E27FC236}">
                <a16:creationId xmlns:a16="http://schemas.microsoft.com/office/drawing/2014/main" id="{D2A6CACC-90B0-9493-5D41-AD32E3B5649F}"/>
              </a:ext>
            </a:extLst>
          </p:cNvPr>
          <p:cNvSpPr>
            <a:spLocks noGrp="1"/>
          </p:cNvSpPr>
          <p:nvPr>
            <p:ph type="body" sz="quarter" idx="22" hasCustomPrompt="1"/>
          </p:nvPr>
        </p:nvSpPr>
        <p:spPr>
          <a:xfrm>
            <a:off x="588263" y="4732210"/>
            <a:ext cx="7482179" cy="1320446"/>
          </a:xfrm>
          <a:prstGeom prst="rect">
            <a:avLst/>
          </a:prstGeom>
        </p:spPr>
        <p:txBody>
          <a:bodyPr lIns="0" tIns="0" rIns="0" bIns="0" anchor="ct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9" name="Picture 8" descr="A blue and purple rectangle with white lines and dots&#10;&#10;Description automatically generated">
            <a:extLst>
              <a:ext uri="{FF2B5EF4-FFF2-40B4-BE49-F238E27FC236}">
                <a16:creationId xmlns:a16="http://schemas.microsoft.com/office/drawing/2014/main" id="{2E588DDE-BB51-C1BC-67B8-4897F2A0741C}"/>
              </a:ext>
            </a:extLst>
          </p:cNvPr>
          <p:cNvPicPr>
            <a:picLocks noChangeAspect="1"/>
          </p:cNvPicPr>
          <p:nvPr userDrawn="1"/>
        </p:nvPicPr>
        <p:blipFill rotWithShape="1">
          <a:blip r:embed="rId5">
            <a:alphaModFix amt="38000"/>
            <a:extLst>
              <a:ext uri="{28A0092B-C50C-407E-A947-70E740481C1C}">
                <a14:useLocalDpi xmlns:a14="http://schemas.microsoft.com/office/drawing/2010/main" val="0"/>
              </a:ext>
            </a:extLst>
          </a:blip>
          <a:srcRect/>
          <a:stretch/>
        </p:blipFill>
        <p:spPr>
          <a:xfrm>
            <a:off x="11325926" y="4896536"/>
            <a:ext cx="866074" cy="1961463"/>
          </a:xfrm>
          <a:prstGeom prst="rect">
            <a:avLst/>
          </a:prstGeom>
          <a:effectLst/>
        </p:spPr>
      </p:pic>
      <p:pic>
        <p:nvPicPr>
          <p:cNvPr id="10" name="Picture 9" descr="A blue and purple spiral object&#10;&#10;Description automatically generated">
            <a:extLst>
              <a:ext uri="{FF2B5EF4-FFF2-40B4-BE49-F238E27FC236}">
                <a16:creationId xmlns:a16="http://schemas.microsoft.com/office/drawing/2014/main" id="{C3059152-08D7-09F8-1A60-6F0C0AA12711}"/>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a:stretch/>
        </p:blipFill>
        <p:spPr>
          <a:xfrm rot="10800000">
            <a:off x="11067887" y="5733887"/>
            <a:ext cx="1124112" cy="1124112"/>
          </a:xfrm>
          <a:prstGeom prst="rect">
            <a:avLst/>
          </a:prstGeom>
        </p:spPr>
      </p:pic>
      <p:pic>
        <p:nvPicPr>
          <p:cNvPr id="7" name="Picture 6" descr="A blue and purple rectangle with white lines and dots&#10;&#10;Description automatically generated">
            <a:extLst>
              <a:ext uri="{FF2B5EF4-FFF2-40B4-BE49-F238E27FC236}">
                <a16:creationId xmlns:a16="http://schemas.microsoft.com/office/drawing/2014/main" id="{A568EA28-EEE4-97CE-DE73-2458A4D631DC}"/>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303085" y="3854051"/>
            <a:ext cx="2200836" cy="2532304"/>
          </a:xfrm>
          <a:prstGeom prst="rect">
            <a:avLst/>
          </a:prstGeom>
          <a:effectLst>
            <a:outerShdw blurRad="508000" dist="355600" dir="2700000" algn="tl" rotWithShape="0">
              <a:prstClr val="black">
                <a:alpha val="34858"/>
              </a:prstClr>
            </a:outerShdw>
          </a:effectLst>
        </p:spPr>
      </p:pic>
      <p:pic>
        <p:nvPicPr>
          <p:cNvPr id="12" name="Picture 11">
            <a:extLst>
              <a:ext uri="{FF2B5EF4-FFF2-40B4-BE49-F238E27FC236}">
                <a16:creationId xmlns:a16="http://schemas.microsoft.com/office/drawing/2014/main" id="{204116BC-0089-3A88-251A-56A50E9B3D9A}"/>
              </a:ext>
            </a:extLst>
          </p:cNvPr>
          <p:cNvPicPr>
            <a:picLocks noChangeAspect="1"/>
          </p:cNvPicPr>
          <p:nvPr userDrawn="1"/>
        </p:nvPicPr>
        <p:blipFill rotWithShape="1">
          <a:blip r:embed="rId8"/>
          <a:srcRect l="1858" t="3636" r="11403" b="4112"/>
          <a:stretch/>
        </p:blipFill>
        <p:spPr>
          <a:xfrm>
            <a:off x="7926558" y="457200"/>
            <a:ext cx="4265442" cy="6400800"/>
          </a:xfrm>
          <a:prstGeom prst="rect">
            <a:avLst/>
          </a:prstGeom>
        </p:spPr>
      </p:pic>
      <p:sp>
        <p:nvSpPr>
          <p:cNvPr id="8" name="Picture Placeholder 7">
            <a:extLst>
              <a:ext uri="{FF2B5EF4-FFF2-40B4-BE49-F238E27FC236}">
                <a16:creationId xmlns:a16="http://schemas.microsoft.com/office/drawing/2014/main" id="{DB942B3B-D7A0-172B-E4D5-17308D5CFD2A}"/>
              </a:ext>
            </a:extLst>
          </p:cNvPr>
          <p:cNvSpPr>
            <a:spLocks noGrp="1"/>
          </p:cNvSpPr>
          <p:nvPr>
            <p:ph type="pic" sz="quarter" idx="23"/>
          </p:nvPr>
        </p:nvSpPr>
        <p:spPr>
          <a:xfrm>
            <a:off x="7901813" y="1611086"/>
            <a:ext cx="3962228" cy="4565304"/>
          </a:xfrm>
          <a:custGeom>
            <a:avLst/>
            <a:gdLst>
              <a:gd name="connsiteX0" fmla="*/ 2501882 w 5053417"/>
              <a:gd name="connsiteY0" fmla="*/ 0 h 5822581"/>
              <a:gd name="connsiteX1" fmla="*/ 4876294 w 5053417"/>
              <a:gd name="connsiteY1" fmla="*/ 0 h 5822581"/>
              <a:gd name="connsiteX2" fmla="*/ 5039920 w 5053417"/>
              <a:gd name="connsiteY2" fmla="*/ 244765 h 5822581"/>
              <a:gd name="connsiteX3" fmla="*/ 2824281 w 5053417"/>
              <a:gd name="connsiteY3" fmla="*/ 5639514 h 5822581"/>
              <a:gd name="connsiteX4" fmla="*/ 2551536 w 5053417"/>
              <a:gd name="connsiteY4" fmla="*/ 5822581 h 5822581"/>
              <a:gd name="connsiteX5" fmla="*/ 2551637 w 5053417"/>
              <a:gd name="connsiteY5" fmla="*/ 5822480 h 5822581"/>
              <a:gd name="connsiteX6" fmla="*/ 177125 w 5053417"/>
              <a:gd name="connsiteY6" fmla="*/ 5822480 h 5822581"/>
              <a:gd name="connsiteX7" fmla="*/ 13498 w 5053417"/>
              <a:gd name="connsiteY7" fmla="*/ 5577716 h 5822581"/>
              <a:gd name="connsiteX8" fmla="*/ 2229136 w 5053417"/>
              <a:gd name="connsiteY8" fmla="*/ 183067 h 5822581"/>
              <a:gd name="connsiteX9" fmla="*/ 2501882 w 5053417"/>
              <a:gd name="connsiteY9" fmla="*/ 0 h 5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3417" h="5822581">
                <a:moveTo>
                  <a:pt x="2501882" y="0"/>
                </a:moveTo>
                <a:lnTo>
                  <a:pt x="4876294" y="0"/>
                </a:lnTo>
                <a:cubicBezTo>
                  <a:pt x="5002200" y="0"/>
                  <a:pt x="5087856" y="128056"/>
                  <a:pt x="5039920" y="244765"/>
                </a:cubicBezTo>
                <a:lnTo>
                  <a:pt x="2824281" y="5639514"/>
                </a:lnTo>
                <a:cubicBezTo>
                  <a:pt x="2778773" y="5750247"/>
                  <a:pt x="2671071" y="5822581"/>
                  <a:pt x="2551536" y="5822581"/>
                </a:cubicBezTo>
                <a:lnTo>
                  <a:pt x="2551637" y="5822480"/>
                </a:lnTo>
                <a:lnTo>
                  <a:pt x="177125" y="5822480"/>
                </a:lnTo>
                <a:cubicBezTo>
                  <a:pt x="51219" y="5822480"/>
                  <a:pt x="-34438" y="5694425"/>
                  <a:pt x="13498" y="5577716"/>
                </a:cubicBezTo>
                <a:lnTo>
                  <a:pt x="2229136" y="183067"/>
                </a:lnTo>
                <a:cubicBezTo>
                  <a:pt x="2274645" y="72336"/>
                  <a:pt x="2382347" y="0"/>
                  <a:pt x="2501882" y="0"/>
                </a:cubicBezTo>
                <a:close/>
              </a:path>
            </a:pathLst>
          </a:custGeom>
          <a:gradFill>
            <a:gsLst>
              <a:gs pos="0">
                <a:schemeClr val="bg2"/>
              </a:gs>
              <a:gs pos="100000">
                <a:schemeClr val="accent2">
                  <a:lumMod val="75000"/>
                </a:schemeClr>
              </a:gs>
            </a:gsLst>
            <a:lin ang="16200000" scaled="1"/>
          </a:gradFill>
          <a:effectLst>
            <a:outerShdw blurRad="421414" dist="344588" dir="2700000" algn="tl" rotWithShape="0">
              <a:prstClr val="black">
                <a:alpha val="35000"/>
              </a:prstClr>
            </a:outerShdw>
          </a:effectLst>
        </p:spPr>
        <p:txBody>
          <a:bodyPr wrap="square" bIns="1152000" anchor="ctr">
            <a:noAutofit/>
          </a:bodyP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1260378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preserve="1" userDrawn="1">
  <p:cSld name="Content and Tiles Images ">
    <p:bg>
      <p:bgPr>
        <a:solidFill>
          <a:srgbClr val="091F2C"/>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5FBB32-E9A6-189B-A7B8-A1B0DA154089}"/>
              </a:ext>
            </a:extLst>
          </p:cNvPr>
          <p:cNvGrpSpPr/>
          <p:nvPr userDrawn="1"/>
        </p:nvGrpSpPr>
        <p:grpSpPr>
          <a:xfrm>
            <a:off x="2327564" y="-1"/>
            <a:ext cx="9864436" cy="6858001"/>
            <a:chOff x="2327564" y="-1"/>
            <a:chExt cx="9864436" cy="6858001"/>
          </a:xfrm>
        </p:grpSpPr>
        <p:pic>
          <p:nvPicPr>
            <p:cNvPr id="11" name="Picture 10">
              <a:extLst>
                <a:ext uri="{FF2B5EF4-FFF2-40B4-BE49-F238E27FC236}">
                  <a16:creationId xmlns:a16="http://schemas.microsoft.com/office/drawing/2014/main" id="{9B1A1113-EB28-0969-3C77-FBB132A2F90E}"/>
                </a:ext>
              </a:extLst>
            </p:cNvPr>
            <p:cNvPicPr>
              <a:picLocks noChangeAspect="1"/>
            </p:cNvPicPr>
            <p:nvPr userDrawn="1"/>
          </p:nvPicPr>
          <p:blipFill rotWithShape="1">
            <a:blip r:embed="rId2"/>
            <a:srcRect t="50000" r="50000" b="12032"/>
            <a:stretch/>
          </p:blipFill>
          <p:spPr>
            <a:xfrm>
              <a:off x="3208526" y="0"/>
              <a:ext cx="8983474" cy="6858000"/>
            </a:xfrm>
            <a:prstGeom prst="rect">
              <a:avLst/>
            </a:prstGeom>
          </p:spPr>
        </p:pic>
        <p:pic>
          <p:nvPicPr>
            <p:cNvPr id="12" name="Picture 11">
              <a:extLst>
                <a:ext uri="{FF2B5EF4-FFF2-40B4-BE49-F238E27FC236}">
                  <a16:creationId xmlns:a16="http://schemas.microsoft.com/office/drawing/2014/main" id="{6D3A08AC-EFB6-452D-6183-6F41FFFDB0D9}"/>
                </a:ext>
              </a:extLst>
            </p:cNvPr>
            <p:cNvPicPr>
              <a:picLocks noChangeAspect="1"/>
            </p:cNvPicPr>
            <p:nvPr userDrawn="1"/>
          </p:nvPicPr>
          <p:blipFill rotWithShape="1">
            <a:blip r:embed="rId3"/>
            <a:srcRect l="-544" t="13325" r="46696" b="49038"/>
            <a:stretch/>
          </p:blipFill>
          <p:spPr>
            <a:xfrm>
              <a:off x="2327564" y="-1"/>
              <a:ext cx="9864436" cy="6858001"/>
            </a:xfrm>
            <a:prstGeom prst="rect">
              <a:avLst/>
            </a:prstGeom>
          </p:spPr>
        </p:pic>
        <p:pic>
          <p:nvPicPr>
            <p:cNvPr id="13" name="Picture 12">
              <a:extLst>
                <a:ext uri="{FF2B5EF4-FFF2-40B4-BE49-F238E27FC236}">
                  <a16:creationId xmlns:a16="http://schemas.microsoft.com/office/drawing/2014/main" id="{20F8672F-06B8-52E7-A247-04913ED7EF8D}"/>
                </a:ext>
              </a:extLst>
            </p:cNvPr>
            <p:cNvPicPr>
              <a:picLocks noChangeAspect="1"/>
            </p:cNvPicPr>
            <p:nvPr userDrawn="1"/>
          </p:nvPicPr>
          <p:blipFill rotWithShape="1">
            <a:blip r:embed="rId4"/>
            <a:srcRect t="23238" r="18044" b="32433"/>
            <a:stretch/>
          </p:blipFill>
          <p:spPr>
            <a:xfrm>
              <a:off x="2799401" y="0"/>
              <a:ext cx="9392599" cy="6858000"/>
            </a:xfrm>
            <a:prstGeom prst="rect">
              <a:avLst/>
            </a:prstGeom>
          </p:spPr>
        </p:pic>
      </p:grpSp>
      <p:pic>
        <p:nvPicPr>
          <p:cNvPr id="2" name="Picture 1" descr="A blue and purple rectangle with white lines and dots&#10;&#10;Description automatically generated">
            <a:extLst>
              <a:ext uri="{FF2B5EF4-FFF2-40B4-BE49-F238E27FC236}">
                <a16:creationId xmlns:a16="http://schemas.microsoft.com/office/drawing/2014/main" id="{09745898-6BB9-752A-B1AA-0F2E00439CF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932922" y="620858"/>
            <a:ext cx="4881140" cy="5616283"/>
          </a:xfrm>
          <a:prstGeom prst="rect">
            <a:avLst/>
          </a:prstGeom>
          <a:effectLst>
            <a:outerShdw blurRad="508000" dist="355600" dir="2700000" algn="tl" rotWithShape="0">
              <a:prstClr val="black">
                <a:alpha val="56847"/>
              </a:prstClr>
            </a:outerShdw>
          </a:effectLst>
        </p:spPr>
      </p:pic>
      <p:grpSp>
        <p:nvGrpSpPr>
          <p:cNvPr id="15" name="Group 14">
            <a:extLst>
              <a:ext uri="{FF2B5EF4-FFF2-40B4-BE49-F238E27FC236}">
                <a16:creationId xmlns:a16="http://schemas.microsoft.com/office/drawing/2014/main" id="{F4167902-4012-D5C6-FEAE-C3FB47DA3A18}"/>
              </a:ext>
            </a:extLst>
          </p:cNvPr>
          <p:cNvGrpSpPr/>
          <p:nvPr userDrawn="1"/>
        </p:nvGrpSpPr>
        <p:grpSpPr>
          <a:xfrm>
            <a:off x="11067887" y="4896536"/>
            <a:ext cx="1124113" cy="1961463"/>
            <a:chOff x="11067887" y="4896536"/>
            <a:chExt cx="1124113" cy="1961463"/>
          </a:xfrm>
        </p:grpSpPr>
        <p:pic>
          <p:nvPicPr>
            <p:cNvPr id="8" name="Picture 7" descr="A blue and purple rectangle with white lines and dots&#10;&#10;Description automatically generated">
              <a:extLst>
                <a:ext uri="{FF2B5EF4-FFF2-40B4-BE49-F238E27FC236}">
                  <a16:creationId xmlns:a16="http://schemas.microsoft.com/office/drawing/2014/main" id="{39F87D30-E446-F61A-7772-98F3B2CCDCA3}"/>
                </a:ext>
              </a:extLst>
            </p:cNvPr>
            <p:cNvPicPr>
              <a:picLocks noChangeAspect="1"/>
            </p:cNvPicPr>
            <p:nvPr userDrawn="1"/>
          </p:nvPicPr>
          <p:blipFill rotWithShape="1">
            <a:blip r:embed="rId6">
              <a:alphaModFix amt="38000"/>
              <a:extLst>
                <a:ext uri="{28A0092B-C50C-407E-A947-70E740481C1C}">
                  <a14:useLocalDpi xmlns:a14="http://schemas.microsoft.com/office/drawing/2010/main" val="0"/>
                </a:ext>
              </a:extLst>
            </a:blip>
            <a:srcRect/>
            <a:stretch/>
          </p:blipFill>
          <p:spPr>
            <a:xfrm>
              <a:off x="11325926" y="4896536"/>
              <a:ext cx="866074" cy="1961463"/>
            </a:xfrm>
            <a:prstGeom prst="rect">
              <a:avLst/>
            </a:prstGeom>
            <a:effectLst/>
          </p:spPr>
        </p:pic>
        <p:pic>
          <p:nvPicPr>
            <p:cNvPr id="9" name="Picture 8" descr="A blue and purple spiral object&#10;&#10;Description automatically generated">
              <a:extLst>
                <a:ext uri="{FF2B5EF4-FFF2-40B4-BE49-F238E27FC236}">
                  <a16:creationId xmlns:a16="http://schemas.microsoft.com/office/drawing/2014/main" id="{68274B1C-182F-8B75-9186-809498F2F3A9}"/>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rot="10800000">
              <a:off x="11067887" y="5733887"/>
              <a:ext cx="1124112" cy="1124112"/>
            </a:xfrm>
            <a:prstGeom prst="rect">
              <a:avLst/>
            </a:prstGeom>
          </p:spPr>
        </p:pic>
      </p:grpSp>
      <p:sp>
        <p:nvSpPr>
          <p:cNvPr id="44" name="Title 1">
            <a:extLst>
              <a:ext uri="{FF2B5EF4-FFF2-40B4-BE49-F238E27FC236}">
                <a16:creationId xmlns:a16="http://schemas.microsoft.com/office/drawing/2014/main" id="{485A3F76-B4CA-4F12-E7CB-D0B67D348FE4}"/>
              </a:ext>
            </a:extLst>
          </p:cNvPr>
          <p:cNvSpPr>
            <a:spLocks noGrp="1"/>
          </p:cNvSpPr>
          <p:nvPr>
            <p:ph type="title" hasCustomPrompt="1"/>
          </p:nvPr>
        </p:nvSpPr>
        <p:spPr>
          <a:xfrm>
            <a:off x="594784" y="2043756"/>
            <a:ext cx="5044845" cy="669971"/>
          </a:xfrm>
        </p:spPr>
        <p:txBody>
          <a:bodyPr anchor="b">
            <a:noAutofit/>
          </a:bodyPr>
          <a:lstStyle>
            <a:lvl1pPr marL="0" marR="0" indent="0" algn="l" defTabSz="1371600" rtl="0" eaLnBrk="1" fontAlgn="auto" latinLnBrk="0" hangingPunct="1">
              <a:lnSpc>
                <a:spcPct val="98551"/>
              </a:lnSpc>
              <a:spcBef>
                <a:spcPts val="0"/>
              </a:spcBef>
              <a:spcAft>
                <a:spcPts val="800"/>
              </a:spcAft>
              <a:buClrTx/>
              <a:buSzPct val="90000"/>
              <a:buFont typeface="Wingdings" panose="05000000000000000000" pitchFamily="2" charset="2"/>
              <a:buNone/>
              <a:tabLst>
                <a:tab pos="1371600" algn="l"/>
              </a:tabLst>
              <a:defRPr lang="en-US" sz="4400" b="0" kern="1200" cap="none" spc="0" baseline="0" dirty="0">
                <a:ln w="3175">
                  <a:noFill/>
                </a:ln>
                <a:solidFill>
                  <a:schemeClr val="tx1"/>
                </a:solidFill>
                <a:effectLst>
                  <a:outerShdw blurRad="38100" dist="38100" dir="2700000" algn="tl">
                    <a:srgbClr val="000000">
                      <a:alpha val="43137"/>
                    </a:srgbClr>
                  </a:outerShdw>
                </a:effectLst>
                <a:latin typeface="Segoe UI Semibold" panose="020B0702040204020203" pitchFamily="34" charset="0"/>
                <a:ea typeface="+mn-ea"/>
                <a:cs typeface="Segoe UI Semibold" panose="020B0702040204020203" pitchFamily="34" charset="0"/>
              </a:defRPr>
            </a:lvl1pPr>
          </a:lstStyle>
          <a:p>
            <a:r>
              <a:rPr lang="en-US"/>
              <a:t>Add heading here</a:t>
            </a:r>
          </a:p>
        </p:txBody>
      </p:sp>
      <p:sp>
        <p:nvSpPr>
          <p:cNvPr id="45" name="Text Placeholder 21">
            <a:extLst>
              <a:ext uri="{FF2B5EF4-FFF2-40B4-BE49-F238E27FC236}">
                <a16:creationId xmlns:a16="http://schemas.microsoft.com/office/drawing/2014/main" id="{D43B73F8-6835-C9A2-D369-51EF0215546F}"/>
              </a:ext>
            </a:extLst>
          </p:cNvPr>
          <p:cNvSpPr>
            <a:spLocks noGrp="1"/>
          </p:cNvSpPr>
          <p:nvPr userDrawn="1">
            <p:ph type="body" sz="quarter" idx="10" hasCustomPrompt="1"/>
          </p:nvPr>
        </p:nvSpPr>
        <p:spPr>
          <a:xfrm>
            <a:off x="594784" y="2856959"/>
            <a:ext cx="5036074" cy="1513028"/>
          </a:xfrm>
          <a:prstGeom prst="rect">
            <a:avLst/>
          </a:prstGeom>
        </p:spPr>
        <p:txBody>
          <a:bodyPr lIns="0" tIns="0" rIns="0" bIns="0" anchor="t"/>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Add body text here</a:t>
            </a:r>
          </a:p>
        </p:txBody>
      </p:sp>
      <p:pic>
        <p:nvPicPr>
          <p:cNvPr id="3" name="Picture 2">
            <a:extLst>
              <a:ext uri="{FF2B5EF4-FFF2-40B4-BE49-F238E27FC236}">
                <a16:creationId xmlns:a16="http://schemas.microsoft.com/office/drawing/2014/main" id="{17205CD5-541A-612D-9232-DAB1F9B27D75}"/>
              </a:ext>
            </a:extLst>
          </p:cNvPr>
          <p:cNvPicPr>
            <a:picLocks noChangeAspect="1"/>
          </p:cNvPicPr>
          <p:nvPr userDrawn="1"/>
        </p:nvPicPr>
        <p:blipFill rotWithShape="1">
          <a:blip r:embed="rId8">
            <a:alphaModFix amt="60000"/>
          </a:blip>
          <a:srcRect l="1858" t="20177" r="11403" b="13957"/>
          <a:stretch/>
        </p:blipFill>
        <p:spPr>
          <a:xfrm>
            <a:off x="6096000" y="0"/>
            <a:ext cx="6400800" cy="6858000"/>
          </a:xfrm>
          <a:prstGeom prst="rect">
            <a:avLst/>
          </a:prstGeom>
        </p:spPr>
      </p:pic>
      <p:sp>
        <p:nvSpPr>
          <p:cNvPr id="36" name="Picture Placeholder 35">
            <a:extLst>
              <a:ext uri="{FF2B5EF4-FFF2-40B4-BE49-F238E27FC236}">
                <a16:creationId xmlns:a16="http://schemas.microsoft.com/office/drawing/2014/main" id="{719FF4BB-FBBC-4CC1-DF70-BD7772532EAC}"/>
              </a:ext>
            </a:extLst>
          </p:cNvPr>
          <p:cNvSpPr>
            <a:spLocks noGrp="1"/>
          </p:cNvSpPr>
          <p:nvPr>
            <p:ph type="pic" sz="quarter" idx="27"/>
          </p:nvPr>
        </p:nvSpPr>
        <p:spPr>
          <a:xfrm>
            <a:off x="9376177" y="4250618"/>
            <a:ext cx="2571584" cy="2344934"/>
          </a:xfrm>
          <a:custGeom>
            <a:avLst/>
            <a:gdLst>
              <a:gd name="connsiteX0" fmla="*/ 1029915 w 2571585"/>
              <a:gd name="connsiteY0" fmla="*/ 0 h 2344934"/>
              <a:gd name="connsiteX1" fmla="*/ 2464562 w 2571585"/>
              <a:gd name="connsiteY1" fmla="*/ 0 h 2344934"/>
              <a:gd name="connsiteX2" fmla="*/ 2563449 w 2571585"/>
              <a:gd name="connsiteY2" fmla="*/ 147860 h 2344934"/>
              <a:gd name="connsiteX3" fmla="*/ 2383374 w 2571585"/>
              <a:gd name="connsiteY3" fmla="*/ 586234 h 2344934"/>
              <a:gd name="connsiteX4" fmla="*/ 2142597 w 2571585"/>
              <a:gd name="connsiteY4" fmla="*/ 1172467 h 2344934"/>
              <a:gd name="connsiteX5" fmla="*/ 1901820 w 2571585"/>
              <a:gd name="connsiteY5" fmla="*/ 1758700 h 2344934"/>
              <a:gd name="connsiteX6" fmla="*/ 1706457 w 2571585"/>
              <a:gd name="connsiteY6" fmla="*/ 2234341 h 2344934"/>
              <a:gd name="connsiteX7" fmla="*/ 1541670 w 2571585"/>
              <a:gd name="connsiteY7" fmla="*/ 2344934 h 2344934"/>
              <a:gd name="connsiteX8" fmla="*/ 107023 w 2571585"/>
              <a:gd name="connsiteY8" fmla="*/ 2344934 h 2344934"/>
              <a:gd name="connsiteX9" fmla="*/ 8137 w 2571585"/>
              <a:gd name="connsiteY9" fmla="*/ 2197074 h 2344934"/>
              <a:gd name="connsiteX10" fmla="*/ 188211 w 2571585"/>
              <a:gd name="connsiteY10" fmla="*/ 1758700 h 2344934"/>
              <a:gd name="connsiteX11" fmla="*/ 428989 w 2571585"/>
              <a:gd name="connsiteY11" fmla="*/ 1172467 h 2344934"/>
              <a:gd name="connsiteX12" fmla="*/ 669766 w 2571585"/>
              <a:gd name="connsiteY12" fmla="*/ 586234 h 2344934"/>
              <a:gd name="connsiteX13" fmla="*/ 865130 w 2571585"/>
              <a:gd name="connsiteY13" fmla="*/ 110593 h 2344934"/>
              <a:gd name="connsiteX14" fmla="*/ 1029915 w 2571585"/>
              <a:gd name="connsiteY14" fmla="*/ 0 h 234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1585" h="2344934">
                <a:moveTo>
                  <a:pt x="1029915" y="0"/>
                </a:moveTo>
                <a:lnTo>
                  <a:pt x="2464562" y="0"/>
                </a:lnTo>
                <a:cubicBezTo>
                  <a:pt x="2540629" y="0"/>
                  <a:pt x="2592369" y="77401"/>
                  <a:pt x="2563449" y="147860"/>
                </a:cubicBezTo>
                <a:lnTo>
                  <a:pt x="2383374" y="586234"/>
                </a:lnTo>
                <a:lnTo>
                  <a:pt x="2142597" y="1172467"/>
                </a:lnTo>
                <a:lnTo>
                  <a:pt x="1901820" y="1758700"/>
                </a:lnTo>
                <a:lnTo>
                  <a:pt x="1706457" y="2234341"/>
                </a:lnTo>
                <a:cubicBezTo>
                  <a:pt x="1678967" y="2301255"/>
                  <a:pt x="1613896" y="2344934"/>
                  <a:pt x="1541670" y="2344934"/>
                </a:cubicBezTo>
                <a:lnTo>
                  <a:pt x="107023" y="2344934"/>
                </a:lnTo>
                <a:cubicBezTo>
                  <a:pt x="30957" y="2344934"/>
                  <a:pt x="-20784" y="2267534"/>
                  <a:pt x="8137" y="2197074"/>
                </a:cubicBezTo>
                <a:lnTo>
                  <a:pt x="188211" y="1758700"/>
                </a:lnTo>
                <a:lnTo>
                  <a:pt x="428989" y="1172467"/>
                </a:lnTo>
                <a:lnTo>
                  <a:pt x="669766" y="586234"/>
                </a:lnTo>
                <a:lnTo>
                  <a:pt x="865130" y="110593"/>
                </a:lnTo>
                <a:cubicBezTo>
                  <a:pt x="892619" y="43679"/>
                  <a:pt x="957690" y="0"/>
                  <a:pt x="1029915" y="0"/>
                </a:cubicBezTo>
                <a:close/>
              </a:path>
            </a:pathLst>
          </a:custGeom>
          <a:gradFill>
            <a:gsLst>
              <a:gs pos="0">
                <a:schemeClr val="bg2"/>
              </a:gs>
              <a:gs pos="100000">
                <a:schemeClr val="accent2">
                  <a:lumMod val="75000"/>
                </a:schemeClr>
              </a:gs>
            </a:gsLst>
            <a:lin ang="16200000" scaled="1"/>
          </a:gradFill>
          <a:effectLst>
            <a:outerShdw blurRad="421414" dist="344588" dir="2700000" algn="tl" rotWithShape="0">
              <a:prstClr val="black">
                <a:alpha val="35000"/>
              </a:prstClr>
            </a:outerShdw>
          </a:effectLst>
        </p:spPr>
        <p:txBody>
          <a:bodyPr wrap="square" bIns="1152000" anchor="ctr">
            <a:noAutofit/>
          </a:bodyPr>
          <a:lstStyle>
            <a:lvl1pPr marL="0" indent="0" algn="ctr">
              <a:buNone/>
              <a:defRPr sz="1100"/>
            </a:lvl1pPr>
          </a:lstStyle>
          <a:p>
            <a:r>
              <a:rPr lang="en-US"/>
              <a:t>Click icon to add picture</a:t>
            </a:r>
          </a:p>
        </p:txBody>
      </p:sp>
      <p:sp>
        <p:nvSpPr>
          <p:cNvPr id="24" name="Picture Placeholder 23">
            <a:extLst>
              <a:ext uri="{FF2B5EF4-FFF2-40B4-BE49-F238E27FC236}">
                <a16:creationId xmlns:a16="http://schemas.microsoft.com/office/drawing/2014/main" id="{2E1610AE-2EB2-90FF-348D-F55F537ADE58}"/>
              </a:ext>
            </a:extLst>
          </p:cNvPr>
          <p:cNvSpPr>
            <a:spLocks noGrp="1"/>
          </p:cNvSpPr>
          <p:nvPr>
            <p:ph type="pic" sz="quarter" idx="23"/>
          </p:nvPr>
        </p:nvSpPr>
        <p:spPr>
          <a:xfrm>
            <a:off x="7780755" y="1015124"/>
            <a:ext cx="4208962" cy="4849592"/>
          </a:xfrm>
          <a:custGeom>
            <a:avLst/>
            <a:gdLst>
              <a:gd name="connsiteX0" fmla="*/ 2501882 w 5053417"/>
              <a:gd name="connsiteY0" fmla="*/ 0 h 5822581"/>
              <a:gd name="connsiteX1" fmla="*/ 4876294 w 5053417"/>
              <a:gd name="connsiteY1" fmla="*/ 0 h 5822581"/>
              <a:gd name="connsiteX2" fmla="*/ 5039920 w 5053417"/>
              <a:gd name="connsiteY2" fmla="*/ 244765 h 5822581"/>
              <a:gd name="connsiteX3" fmla="*/ 2824281 w 5053417"/>
              <a:gd name="connsiteY3" fmla="*/ 5639514 h 5822581"/>
              <a:gd name="connsiteX4" fmla="*/ 2551536 w 5053417"/>
              <a:gd name="connsiteY4" fmla="*/ 5822581 h 5822581"/>
              <a:gd name="connsiteX5" fmla="*/ 2551637 w 5053417"/>
              <a:gd name="connsiteY5" fmla="*/ 5822480 h 5822581"/>
              <a:gd name="connsiteX6" fmla="*/ 177125 w 5053417"/>
              <a:gd name="connsiteY6" fmla="*/ 5822480 h 5822581"/>
              <a:gd name="connsiteX7" fmla="*/ 13498 w 5053417"/>
              <a:gd name="connsiteY7" fmla="*/ 5577716 h 5822581"/>
              <a:gd name="connsiteX8" fmla="*/ 2229136 w 5053417"/>
              <a:gd name="connsiteY8" fmla="*/ 183067 h 5822581"/>
              <a:gd name="connsiteX9" fmla="*/ 2501882 w 5053417"/>
              <a:gd name="connsiteY9" fmla="*/ 0 h 5822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3417" h="5822581">
                <a:moveTo>
                  <a:pt x="2501882" y="0"/>
                </a:moveTo>
                <a:lnTo>
                  <a:pt x="4876294" y="0"/>
                </a:lnTo>
                <a:cubicBezTo>
                  <a:pt x="5002200" y="0"/>
                  <a:pt x="5087856" y="128056"/>
                  <a:pt x="5039920" y="244765"/>
                </a:cubicBezTo>
                <a:lnTo>
                  <a:pt x="2824281" y="5639514"/>
                </a:lnTo>
                <a:cubicBezTo>
                  <a:pt x="2778773" y="5750247"/>
                  <a:pt x="2671071" y="5822581"/>
                  <a:pt x="2551536" y="5822581"/>
                </a:cubicBezTo>
                <a:lnTo>
                  <a:pt x="2551637" y="5822480"/>
                </a:lnTo>
                <a:lnTo>
                  <a:pt x="177125" y="5822480"/>
                </a:lnTo>
                <a:cubicBezTo>
                  <a:pt x="51219" y="5822480"/>
                  <a:pt x="-34438" y="5694425"/>
                  <a:pt x="13498" y="5577716"/>
                </a:cubicBezTo>
                <a:lnTo>
                  <a:pt x="2229136" y="183067"/>
                </a:lnTo>
                <a:cubicBezTo>
                  <a:pt x="2274645" y="72336"/>
                  <a:pt x="2382347" y="0"/>
                  <a:pt x="2501882" y="0"/>
                </a:cubicBezTo>
                <a:close/>
              </a:path>
            </a:pathLst>
          </a:custGeom>
          <a:gradFill>
            <a:gsLst>
              <a:gs pos="0">
                <a:schemeClr val="bg2"/>
              </a:gs>
              <a:gs pos="100000">
                <a:schemeClr val="accent2">
                  <a:lumMod val="75000"/>
                </a:schemeClr>
              </a:gs>
            </a:gsLst>
            <a:lin ang="16200000" scaled="1"/>
          </a:gradFill>
          <a:effectLst>
            <a:outerShdw blurRad="421414" dist="344588" dir="2700000" algn="tl" rotWithShape="0">
              <a:prstClr val="black">
                <a:alpha val="50000"/>
              </a:prstClr>
            </a:outerShdw>
          </a:effectLst>
        </p:spPr>
        <p:txBody>
          <a:bodyPr wrap="square" bIns="1152000" anchor="ctr">
            <a:noAutofit/>
          </a:bodyPr>
          <a:lstStyle>
            <a:lvl1pPr marL="0" indent="0" algn="ctr">
              <a:buNone/>
              <a:defRPr sz="1100"/>
            </a:lvl1pPr>
          </a:lstStyle>
          <a:p>
            <a:r>
              <a:rPr lang="en-US"/>
              <a:t>Click icon to add picture</a:t>
            </a:r>
          </a:p>
        </p:txBody>
      </p:sp>
      <p:sp>
        <p:nvSpPr>
          <p:cNvPr id="31" name="Picture Placeholder 30">
            <a:extLst>
              <a:ext uri="{FF2B5EF4-FFF2-40B4-BE49-F238E27FC236}">
                <a16:creationId xmlns:a16="http://schemas.microsoft.com/office/drawing/2014/main" id="{DC247DF2-0DAA-3136-60CC-2ED4CEE739EC}"/>
              </a:ext>
            </a:extLst>
          </p:cNvPr>
          <p:cNvSpPr>
            <a:spLocks noGrp="1"/>
          </p:cNvSpPr>
          <p:nvPr>
            <p:ph type="pic" sz="quarter" idx="24"/>
          </p:nvPr>
        </p:nvSpPr>
        <p:spPr>
          <a:xfrm>
            <a:off x="8021432" y="1453457"/>
            <a:ext cx="1817072" cy="573073"/>
          </a:xfrm>
          <a:custGeom>
            <a:avLst/>
            <a:gdLst>
              <a:gd name="connsiteX0" fmla="*/ 302231 w 1817072"/>
              <a:gd name="connsiteY0" fmla="*/ 0 h 573073"/>
              <a:gd name="connsiteX1" fmla="*/ 1711912 w 1817072"/>
              <a:gd name="connsiteY1" fmla="*/ 0 h 573073"/>
              <a:gd name="connsiteX2" fmla="*/ 1809078 w 1817072"/>
              <a:gd name="connsiteY2" fmla="*/ 144541 h 573073"/>
              <a:gd name="connsiteX3" fmla="*/ 1676761 w 1817072"/>
              <a:gd name="connsiteY3" fmla="*/ 464963 h 573073"/>
              <a:gd name="connsiteX4" fmla="*/ 1514842 w 1817072"/>
              <a:gd name="connsiteY4" fmla="*/ 573073 h 573073"/>
              <a:gd name="connsiteX5" fmla="*/ 105161 w 1817072"/>
              <a:gd name="connsiteY5" fmla="*/ 573073 h 573073"/>
              <a:gd name="connsiteX6" fmla="*/ 7995 w 1817072"/>
              <a:gd name="connsiteY6" fmla="*/ 428532 h 573073"/>
              <a:gd name="connsiteX7" fmla="*/ 140312 w 1817072"/>
              <a:gd name="connsiteY7" fmla="*/ 108110 h 573073"/>
              <a:gd name="connsiteX8" fmla="*/ 302231 w 1817072"/>
              <a:gd name="connsiteY8" fmla="*/ 0 h 573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7072" h="573073">
                <a:moveTo>
                  <a:pt x="302231" y="0"/>
                </a:moveTo>
                <a:lnTo>
                  <a:pt x="1711912" y="0"/>
                </a:lnTo>
                <a:cubicBezTo>
                  <a:pt x="1786655" y="0"/>
                  <a:pt x="1837495" y="75662"/>
                  <a:pt x="1809078" y="144541"/>
                </a:cubicBezTo>
                <a:lnTo>
                  <a:pt x="1676761" y="464963"/>
                </a:lnTo>
                <a:cubicBezTo>
                  <a:pt x="1649749" y="530374"/>
                  <a:pt x="1585811" y="573073"/>
                  <a:pt x="1514842" y="573073"/>
                </a:cubicBezTo>
                <a:lnTo>
                  <a:pt x="105161" y="573073"/>
                </a:lnTo>
                <a:cubicBezTo>
                  <a:pt x="30418" y="573073"/>
                  <a:pt x="-20422" y="497411"/>
                  <a:pt x="7995" y="428532"/>
                </a:cubicBezTo>
                <a:lnTo>
                  <a:pt x="140312" y="108110"/>
                </a:lnTo>
                <a:cubicBezTo>
                  <a:pt x="167324" y="42699"/>
                  <a:pt x="231262" y="0"/>
                  <a:pt x="302231" y="0"/>
                </a:cubicBezTo>
                <a:close/>
              </a:path>
            </a:pathLst>
          </a:custGeom>
          <a:gradFill>
            <a:gsLst>
              <a:gs pos="0">
                <a:schemeClr val="bg2"/>
              </a:gs>
              <a:gs pos="100000">
                <a:schemeClr val="accent2">
                  <a:lumMod val="75000"/>
                </a:schemeClr>
              </a:gs>
            </a:gsLst>
            <a:lin ang="16200000" scaled="1"/>
          </a:gradFill>
          <a:effectLst>
            <a:outerShdw blurRad="421414" dist="344588" dir="2700000" algn="tl" rotWithShape="0">
              <a:prstClr val="black">
                <a:alpha val="50000"/>
              </a:prstClr>
            </a:outerShdw>
          </a:effectLst>
        </p:spPr>
        <p:txBody>
          <a:bodyPr wrap="square" tIns="0" bIns="468000" anchor="ctr">
            <a:noAutofit/>
          </a:bodyPr>
          <a:lstStyle>
            <a:lvl1pPr marL="0" indent="0" algn="ctr">
              <a:buNone/>
              <a:defRPr sz="1100"/>
            </a:lvl1pPr>
          </a:lstStyle>
          <a:p>
            <a:r>
              <a:rPr lang="en-US"/>
              <a:t>Click icon to add picture</a:t>
            </a:r>
          </a:p>
        </p:txBody>
      </p:sp>
      <p:sp>
        <p:nvSpPr>
          <p:cNvPr id="33" name="Picture Placeholder 32">
            <a:extLst>
              <a:ext uri="{FF2B5EF4-FFF2-40B4-BE49-F238E27FC236}">
                <a16:creationId xmlns:a16="http://schemas.microsoft.com/office/drawing/2014/main" id="{BE95C54B-0122-7B1B-DAA7-45DC2752E548}"/>
              </a:ext>
            </a:extLst>
          </p:cNvPr>
          <p:cNvSpPr>
            <a:spLocks noGrp="1"/>
          </p:cNvSpPr>
          <p:nvPr>
            <p:ph type="pic" sz="quarter" idx="25"/>
          </p:nvPr>
        </p:nvSpPr>
        <p:spPr>
          <a:xfrm>
            <a:off x="6998626" y="2181899"/>
            <a:ext cx="2571585" cy="2344934"/>
          </a:xfrm>
          <a:custGeom>
            <a:avLst/>
            <a:gdLst>
              <a:gd name="connsiteX0" fmla="*/ 1029915 w 2571585"/>
              <a:gd name="connsiteY0" fmla="*/ 0 h 2344934"/>
              <a:gd name="connsiteX1" fmla="*/ 2464562 w 2571585"/>
              <a:gd name="connsiteY1" fmla="*/ 0 h 2344934"/>
              <a:gd name="connsiteX2" fmla="*/ 2563449 w 2571585"/>
              <a:gd name="connsiteY2" fmla="*/ 147860 h 2344934"/>
              <a:gd name="connsiteX3" fmla="*/ 2383374 w 2571585"/>
              <a:gd name="connsiteY3" fmla="*/ 586234 h 2344934"/>
              <a:gd name="connsiteX4" fmla="*/ 2142597 w 2571585"/>
              <a:gd name="connsiteY4" fmla="*/ 1172467 h 2344934"/>
              <a:gd name="connsiteX5" fmla="*/ 1901820 w 2571585"/>
              <a:gd name="connsiteY5" fmla="*/ 1758700 h 2344934"/>
              <a:gd name="connsiteX6" fmla="*/ 1706457 w 2571585"/>
              <a:gd name="connsiteY6" fmla="*/ 2234341 h 2344934"/>
              <a:gd name="connsiteX7" fmla="*/ 1541670 w 2571585"/>
              <a:gd name="connsiteY7" fmla="*/ 2344934 h 2344934"/>
              <a:gd name="connsiteX8" fmla="*/ 107023 w 2571585"/>
              <a:gd name="connsiteY8" fmla="*/ 2344934 h 2344934"/>
              <a:gd name="connsiteX9" fmla="*/ 8137 w 2571585"/>
              <a:gd name="connsiteY9" fmla="*/ 2197074 h 2344934"/>
              <a:gd name="connsiteX10" fmla="*/ 188211 w 2571585"/>
              <a:gd name="connsiteY10" fmla="*/ 1758700 h 2344934"/>
              <a:gd name="connsiteX11" fmla="*/ 428989 w 2571585"/>
              <a:gd name="connsiteY11" fmla="*/ 1172467 h 2344934"/>
              <a:gd name="connsiteX12" fmla="*/ 669766 w 2571585"/>
              <a:gd name="connsiteY12" fmla="*/ 586234 h 2344934"/>
              <a:gd name="connsiteX13" fmla="*/ 865130 w 2571585"/>
              <a:gd name="connsiteY13" fmla="*/ 110593 h 2344934"/>
              <a:gd name="connsiteX14" fmla="*/ 1029915 w 2571585"/>
              <a:gd name="connsiteY14" fmla="*/ 0 h 234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71585" h="2344934">
                <a:moveTo>
                  <a:pt x="1029915" y="0"/>
                </a:moveTo>
                <a:lnTo>
                  <a:pt x="2464562" y="0"/>
                </a:lnTo>
                <a:cubicBezTo>
                  <a:pt x="2540629" y="0"/>
                  <a:pt x="2592369" y="77401"/>
                  <a:pt x="2563449" y="147860"/>
                </a:cubicBezTo>
                <a:lnTo>
                  <a:pt x="2383374" y="586234"/>
                </a:lnTo>
                <a:lnTo>
                  <a:pt x="2142597" y="1172467"/>
                </a:lnTo>
                <a:lnTo>
                  <a:pt x="1901820" y="1758700"/>
                </a:lnTo>
                <a:lnTo>
                  <a:pt x="1706457" y="2234341"/>
                </a:lnTo>
                <a:cubicBezTo>
                  <a:pt x="1678967" y="2301255"/>
                  <a:pt x="1613896" y="2344934"/>
                  <a:pt x="1541670" y="2344934"/>
                </a:cubicBezTo>
                <a:lnTo>
                  <a:pt x="107023" y="2344934"/>
                </a:lnTo>
                <a:cubicBezTo>
                  <a:pt x="30957" y="2344934"/>
                  <a:pt x="-20784" y="2267534"/>
                  <a:pt x="8137" y="2197074"/>
                </a:cubicBezTo>
                <a:lnTo>
                  <a:pt x="188211" y="1758700"/>
                </a:lnTo>
                <a:lnTo>
                  <a:pt x="428989" y="1172467"/>
                </a:lnTo>
                <a:lnTo>
                  <a:pt x="669766" y="586234"/>
                </a:lnTo>
                <a:lnTo>
                  <a:pt x="865130" y="110593"/>
                </a:lnTo>
                <a:cubicBezTo>
                  <a:pt x="892619" y="43679"/>
                  <a:pt x="957690" y="0"/>
                  <a:pt x="1029915" y="0"/>
                </a:cubicBezTo>
                <a:close/>
              </a:path>
            </a:pathLst>
          </a:custGeom>
          <a:gradFill>
            <a:gsLst>
              <a:gs pos="0">
                <a:schemeClr val="bg2"/>
              </a:gs>
              <a:gs pos="100000">
                <a:schemeClr val="accent2">
                  <a:lumMod val="75000"/>
                </a:schemeClr>
              </a:gs>
            </a:gsLst>
            <a:lin ang="16200000" scaled="1"/>
          </a:gradFill>
          <a:effectLst>
            <a:outerShdw blurRad="421414" dist="344588" dir="2700000" algn="tl" rotWithShape="0">
              <a:prstClr val="black">
                <a:alpha val="50000"/>
              </a:prstClr>
            </a:outerShdw>
          </a:effectLst>
        </p:spPr>
        <p:txBody>
          <a:bodyPr wrap="square" bIns="1152000" anchor="ctr">
            <a:noAutofit/>
          </a:bodyPr>
          <a:lstStyle>
            <a:lvl1pPr marL="0" indent="0" algn="ctr">
              <a:buNone/>
              <a:defRPr sz="1100"/>
            </a:lvl1pPr>
          </a:lstStyle>
          <a:p>
            <a:r>
              <a:rPr lang="en-US"/>
              <a:t>Click icon to add picture</a:t>
            </a:r>
          </a:p>
        </p:txBody>
      </p:sp>
      <p:sp>
        <p:nvSpPr>
          <p:cNvPr id="35" name="Picture Placeholder 34">
            <a:extLst>
              <a:ext uri="{FF2B5EF4-FFF2-40B4-BE49-F238E27FC236}">
                <a16:creationId xmlns:a16="http://schemas.microsoft.com/office/drawing/2014/main" id="{5C0E8027-A72B-A242-5334-1BED705F775B}"/>
              </a:ext>
            </a:extLst>
          </p:cNvPr>
          <p:cNvSpPr>
            <a:spLocks noGrp="1"/>
          </p:cNvSpPr>
          <p:nvPr>
            <p:ph type="pic" sz="quarter" idx="26"/>
          </p:nvPr>
        </p:nvSpPr>
        <p:spPr>
          <a:xfrm>
            <a:off x="5824577" y="4025211"/>
            <a:ext cx="2696266" cy="1513029"/>
          </a:xfrm>
          <a:custGeom>
            <a:avLst/>
            <a:gdLst>
              <a:gd name="connsiteX0" fmla="*/ 707419 w 2696266"/>
              <a:gd name="connsiteY0" fmla="*/ 0 h 1513029"/>
              <a:gd name="connsiteX1" fmla="*/ 2558200 w 2696266"/>
              <a:gd name="connsiteY1" fmla="*/ 0 h 1513029"/>
              <a:gd name="connsiteX2" fmla="*/ 2685770 w 2696266"/>
              <a:gd name="connsiteY2" fmla="*/ 190808 h 1513029"/>
              <a:gd name="connsiteX3" fmla="*/ 2453463 w 2696266"/>
              <a:gd name="connsiteY3" fmla="*/ 756515 h 1513029"/>
              <a:gd name="connsiteX4" fmla="*/ 2201433 w 2696266"/>
              <a:gd name="connsiteY4" fmla="*/ 1370312 h 1513029"/>
              <a:gd name="connsiteX5" fmla="*/ 1988849 w 2696266"/>
              <a:gd name="connsiteY5" fmla="*/ 1513029 h 1513029"/>
              <a:gd name="connsiteX6" fmla="*/ 138067 w 2696266"/>
              <a:gd name="connsiteY6" fmla="*/ 1513029 h 1513029"/>
              <a:gd name="connsiteX7" fmla="*/ 10497 w 2696266"/>
              <a:gd name="connsiteY7" fmla="*/ 1322221 h 1513029"/>
              <a:gd name="connsiteX8" fmla="*/ 242804 w 2696266"/>
              <a:gd name="connsiteY8" fmla="*/ 756515 h 1513029"/>
              <a:gd name="connsiteX9" fmla="*/ 494835 w 2696266"/>
              <a:gd name="connsiteY9" fmla="*/ 142717 h 1513029"/>
              <a:gd name="connsiteX10" fmla="*/ 707419 w 2696266"/>
              <a:gd name="connsiteY10" fmla="*/ 0 h 151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96266" h="1513029">
                <a:moveTo>
                  <a:pt x="707419" y="0"/>
                </a:moveTo>
                <a:lnTo>
                  <a:pt x="2558200" y="0"/>
                </a:lnTo>
                <a:cubicBezTo>
                  <a:pt x="2656331" y="0"/>
                  <a:pt x="2723080" y="99883"/>
                  <a:pt x="2685770" y="190808"/>
                </a:cubicBezTo>
                <a:lnTo>
                  <a:pt x="2453463" y="756515"/>
                </a:lnTo>
                <a:lnTo>
                  <a:pt x="2201433" y="1370312"/>
                </a:lnTo>
                <a:cubicBezTo>
                  <a:pt x="2165969" y="1456663"/>
                  <a:pt x="2082025" y="1513029"/>
                  <a:pt x="1988849" y="1513029"/>
                </a:cubicBezTo>
                <a:lnTo>
                  <a:pt x="138067" y="1513029"/>
                </a:lnTo>
                <a:cubicBezTo>
                  <a:pt x="39936" y="1513029"/>
                  <a:pt x="-26812" y="1413147"/>
                  <a:pt x="10497" y="1322221"/>
                </a:cubicBezTo>
                <a:lnTo>
                  <a:pt x="242804" y="756515"/>
                </a:lnTo>
                <a:lnTo>
                  <a:pt x="494835" y="142717"/>
                </a:lnTo>
                <a:cubicBezTo>
                  <a:pt x="530297" y="56367"/>
                  <a:pt x="614243" y="0"/>
                  <a:pt x="707419" y="0"/>
                </a:cubicBezTo>
                <a:close/>
              </a:path>
            </a:pathLst>
          </a:custGeom>
          <a:gradFill>
            <a:gsLst>
              <a:gs pos="0">
                <a:schemeClr val="bg2"/>
              </a:gs>
              <a:gs pos="100000">
                <a:schemeClr val="accent2">
                  <a:lumMod val="75000"/>
                </a:schemeClr>
              </a:gs>
            </a:gsLst>
            <a:lin ang="16200000" scaled="1"/>
          </a:gradFill>
          <a:effectLst>
            <a:outerShdw blurRad="421414" dist="344588" dir="2700000" algn="tl" rotWithShape="0">
              <a:prstClr val="black">
                <a:alpha val="50000"/>
              </a:prstClr>
            </a:outerShdw>
          </a:effectLst>
        </p:spPr>
        <p:txBody>
          <a:bodyPr wrap="square" bIns="1152000" anchor="ctr">
            <a:noAutofit/>
          </a:bodyPr>
          <a:lstStyle>
            <a:lvl1pPr marL="0" indent="0" algn="ctr">
              <a:buNone/>
              <a:defRPr sz="1100"/>
            </a:lvl1pPr>
          </a:lstStyle>
          <a:p>
            <a:r>
              <a:rPr lang="en-US"/>
              <a:t>Click icon to add picture</a:t>
            </a:r>
          </a:p>
        </p:txBody>
      </p:sp>
    </p:spTree>
    <p:extLst>
      <p:ext uri="{BB962C8B-B14F-4D97-AF65-F5344CB8AC3E}">
        <p14:creationId xmlns:p14="http://schemas.microsoft.com/office/powerpoint/2010/main" val="2883332117"/>
      </p:ext>
    </p:extLst>
  </p:cSld>
  <p:clrMapOvr>
    <a:masterClrMapping/>
  </p:clrMapOvr>
  <p:transition>
    <p:fade/>
  </p:transition>
  <p:extLst>
    <p:ext uri="{DCECCB84-F9BA-43D5-87BE-67443E8EF086}">
      <p15:sldGuideLst xmlns:p15="http://schemas.microsoft.com/office/powerpoint/2012/main">
        <p15:guide id="10" pos="24">
          <p15:clr>
            <a:srgbClr val="A4A3A4"/>
          </p15:clr>
        </p15:guide>
        <p15:guide id="24" pos="6123">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p:cSld name="Title and Content">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a:prstGeom prst="rect">
            <a:avLst/>
          </a:prstGeom>
        </p:spPr>
        <p:txBody>
          <a:bodyPr lIns="0" tIns="0" rIns="0" bIns="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82018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956621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p:cSld name="Title &amp; Non-bulleted Text">
    <p:bg>
      <p:bgPr>
        <a:solidFill>
          <a:srgbClr val="091F2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a:prstGeom prst="rect">
            <a:avLst/>
          </a:prstGeom>
        </p:spPr>
        <p:txBody>
          <a:bodyPr wrap="square" lIns="0" tIns="0" rIns="0" bIns="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79885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p:cSld name="Blank">
    <p:bg>
      <p:bgPr>
        <a:solidFill>
          <a:srgbClr val="09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7804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Blank with design elements">
    <p:bg>
      <p:bgPr>
        <a:solidFill>
          <a:srgbClr val="09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600825"/>
      </p:ext>
    </p:extLst>
  </p:cSld>
  <p:clrMapOvr>
    <a:masterClrMapping/>
  </p:clrMapOvr>
  <p:transition>
    <p:fade/>
  </p:transition>
  <p:extLst>
    <p:ext uri="{DCECCB84-F9BA-43D5-87BE-67443E8EF086}">
      <p15:sldGuideLst xmlns:p15="http://schemas.microsoft.com/office/powerpoint/2012/main">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preserve="1" userDrawn="1">
  <p:cSld name="1/3 Image and Content Layout">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249225" cy="553998"/>
          </a:xfrm>
        </p:spPr>
        <p:txBody>
          <a:bodyPr/>
          <a:lstStyle>
            <a:lvl1pPr>
              <a:defRPr>
                <a:solidFill>
                  <a:schemeClr val="tx1"/>
                </a:solidFill>
              </a:defRPr>
            </a:lvl1pPr>
          </a:lstStyle>
          <a:p>
            <a:r>
              <a:rPr lang="en-US"/>
              <a:t>Click to edit Master title style</a:t>
            </a:r>
          </a:p>
        </p:txBody>
      </p:sp>
      <p:sp>
        <p:nvSpPr>
          <p:cNvPr id="5" name="Picture Placeholder 7" descr="Image placeholder">
            <a:extLst>
              <a:ext uri="{FF2B5EF4-FFF2-40B4-BE49-F238E27FC236}">
                <a16:creationId xmlns:a16="http://schemas.microsoft.com/office/drawing/2014/main" id="{54B25B4C-CBC6-C8E5-C474-8CB0C455F2C1}"/>
              </a:ext>
            </a:extLst>
          </p:cNvPr>
          <p:cNvSpPr>
            <a:spLocks noGrp="1"/>
          </p:cNvSpPr>
          <p:nvPr>
            <p:ph type="pic" sz="quarter" idx="10" hasCustomPrompt="1"/>
          </p:nvPr>
        </p:nvSpPr>
        <p:spPr bwMode="ltGray">
          <a:xfrm>
            <a:off x="8127999" y="0"/>
            <a:ext cx="4063999" cy="6858000"/>
          </a:xfrm>
          <a:prstGeom prst="rect">
            <a:avLst/>
          </a:prstGeom>
          <a:blipFill>
            <a:blip r:embed="rId2"/>
            <a:stretch>
              <a:fillRect l="-99553" r="-100450"/>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946872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1/2 Image and Content">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363275" cy="1107996"/>
          </a:xfrm>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3AFE3C10-2183-FDFC-BB0C-1CDFF373D5B4}"/>
              </a:ext>
            </a:extLst>
          </p:cNvPr>
          <p:cNvSpPr>
            <a:spLocks noGrp="1"/>
          </p:cNvSpPr>
          <p:nvPr>
            <p:ph type="body" sz="quarter" idx="21"/>
          </p:nvPr>
        </p:nvSpPr>
        <p:spPr>
          <a:xfrm>
            <a:off x="588963" y="1929947"/>
            <a:ext cx="5362575" cy="4209596"/>
          </a:xfrm>
          <a:prstGeom prst="rect">
            <a:avLst/>
          </a:prstGeom>
        </p:spPr>
        <p:txBody>
          <a:bodyPr lIns="0" tIns="0" rIns="0" bIns="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7" descr="Image placeholder">
            <a:extLst>
              <a:ext uri="{FF2B5EF4-FFF2-40B4-BE49-F238E27FC236}">
                <a16:creationId xmlns:a16="http://schemas.microsoft.com/office/drawing/2014/main" id="{CA6B974F-B76C-07B7-3448-A84548022437}"/>
              </a:ext>
            </a:extLst>
          </p:cNvPr>
          <p:cNvSpPr>
            <a:spLocks noGrp="1"/>
          </p:cNvSpPr>
          <p:nvPr>
            <p:ph type="pic" sz="quarter" idx="10" hasCustomPrompt="1"/>
          </p:nvPr>
        </p:nvSpPr>
        <p:spPr bwMode="ltGray">
          <a:xfrm>
            <a:off x="6095999" y="0"/>
            <a:ext cx="6096000" cy="6858000"/>
          </a:xfrm>
          <a:prstGeom prst="rect">
            <a:avLst/>
          </a:prstGeom>
          <a:blipFill>
            <a:blip r:embed="rId2"/>
            <a:stretch>
              <a:fillRect l="-48512" r="-51490"/>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57058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19B72B1D-CA80-0D87-8D11-1226D0ACC3AE}"/>
              </a:ext>
            </a:extLst>
          </p:cNvPr>
          <p:cNvSpPr>
            <a:spLocks noGrp="1" noChangeAspect="1"/>
          </p:cNvSpPr>
          <p:nvPr>
            <p:ph type="pic" sz="quarter" idx="11"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9" name="Text Placeholder 8">
            <a:extLst>
              <a:ext uri="{FF2B5EF4-FFF2-40B4-BE49-F238E27FC236}">
                <a16:creationId xmlns:a16="http://schemas.microsoft.com/office/drawing/2014/main" id="{94759ED7-7BF7-8298-AE08-3A85593B2AF1}"/>
              </a:ext>
            </a:extLst>
          </p:cNvPr>
          <p:cNvSpPr>
            <a:spLocks noGrp="1"/>
          </p:cNvSpPr>
          <p:nvPr>
            <p:ph type="body" sz="quarter" idx="12"/>
          </p:nvPr>
        </p:nvSpPr>
        <p:spPr>
          <a:xfrm>
            <a:off x="0" y="3683000"/>
            <a:ext cx="12192000" cy="3175001"/>
          </a:xfrm>
          <a:prstGeom prst="rect">
            <a:avLst/>
          </a:prstGeo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6200000" scaled="1"/>
            <a:tileRect/>
          </a:gradFill>
        </p:spPr>
        <p:txBody>
          <a:bodyPr lIns="548640" tIns="2286000" bIns="365760" anchor="b"/>
          <a:lstStyle>
            <a:lvl1pPr marL="0" indent="0">
              <a:buNone/>
              <a:defRPr sz="36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592452397"/>
      </p:ext>
    </p:extLst>
  </p:cSld>
  <p:clrMapOvr>
    <a:masterClrMapping/>
  </p:clrMapOvr>
  <p:transition>
    <p:fade/>
  </p:transition>
  <p:extLst>
    <p:ext uri="{DCECCB84-F9BA-43D5-87BE-67443E8EF086}">
      <p15:sldGuideLst xmlns:p15="http://schemas.microsoft.com/office/powerpoint/2012/main"/>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4A36F897-85C1-27BD-5B62-644FC6A49907}"/>
              </a:ext>
            </a:extLst>
          </p:cNvPr>
          <p:cNvSpPr>
            <a:spLocks noGrp="1" noChangeAspect="1"/>
          </p:cNvSpPr>
          <p:nvPr>
            <p:ph type="pic" sz="quarter" idx="11"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91203" cy="6858000"/>
          </a:xfr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0" scaled="1"/>
            <a:tileRect/>
          </a:gradFill>
        </p:spPr>
        <p:txBody>
          <a:bodyPr lIns="585216" tIns="585216" rIns="2286000" bIns="585216" anchor="ctr">
            <a:noAutofit/>
          </a:bodyPr>
          <a:lstStyle>
            <a:lvl1pPr>
              <a:spcBef>
                <a:spcPts val="1200"/>
              </a:spcBef>
              <a:defRPr lang="en-US" sz="3600" kern="1200" spc="0" baseline="0" dirty="0">
                <a:solidFill>
                  <a:schemeClr val="tx1"/>
                </a:solidFill>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a:t>
            </a:r>
            <a:br>
              <a:rPr lang="en-US"/>
            </a:br>
            <a:r>
              <a:rPr lang="en-US"/>
              <a:t>Master title style</a:t>
            </a:r>
          </a:p>
        </p:txBody>
      </p:sp>
    </p:spTree>
    <p:extLst>
      <p:ext uri="{BB962C8B-B14F-4D97-AF65-F5344CB8AC3E}">
        <p14:creationId xmlns:p14="http://schemas.microsoft.com/office/powerpoint/2010/main" val="236881998"/>
      </p:ext>
    </p:extLst>
  </p:cSld>
  <p:clrMapOvr>
    <a:masterClrMapping/>
  </p:clrMapOvr>
  <p:transition>
    <p:fade/>
  </p:transition>
  <p:extLst>
    <p:ext uri="{DCECCB84-F9BA-43D5-87BE-67443E8EF086}">
      <p15:sldGuideLst xmlns:p15="http://schemas.microsoft.com/office/powerpoint/2012/main"/>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2" name="Picture Placeholder 7" descr="Image placeholder">
            <a:extLst>
              <a:ext uri="{FF2B5EF4-FFF2-40B4-BE49-F238E27FC236}">
                <a16:creationId xmlns:a16="http://schemas.microsoft.com/office/drawing/2014/main" id="{223FAC7E-E748-1FB0-6B5A-3FB1D579F676}"/>
              </a:ext>
            </a:extLst>
          </p:cNvPr>
          <p:cNvSpPr>
            <a:spLocks noGrp="1" noChangeAspect="1"/>
          </p:cNvSpPr>
          <p:nvPr>
            <p:ph type="pic" sz="quarter" idx="11"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16688" y="0"/>
            <a:ext cx="5675312" cy="6858000"/>
          </a:xfrm>
          <a:gradFill flip="none" rotWithShape="1">
            <a:gsLst>
              <a:gs pos="30000">
                <a:srgbClr val="000000">
                  <a:alpha val="70000"/>
                </a:srgbClr>
              </a:gs>
              <a:gs pos="70000">
                <a:srgbClr val="000000">
                  <a:alpha val="40000"/>
                </a:srgbClr>
              </a:gs>
              <a:gs pos="50000">
                <a:srgbClr val="000000">
                  <a:alpha val="60000"/>
                </a:srgbClr>
              </a:gs>
              <a:gs pos="100000">
                <a:srgbClr val="000000">
                  <a:alpha val="0"/>
                </a:srgbClr>
              </a:gs>
              <a:gs pos="85000">
                <a:srgbClr val="000000">
                  <a:alpha val="20000"/>
                </a:srgbClr>
              </a:gs>
            </a:gsLst>
            <a:lin ang="10800000" scaled="1"/>
            <a:tileRect/>
          </a:gradFill>
        </p:spPr>
        <p:txBody>
          <a:bodyPr vert="horz" wrap="square" lIns="182880" tIns="585216" rIns="585216" bIns="585216" rtlCol="0" anchor="ctr">
            <a:noAutofit/>
          </a:bodyPr>
          <a:lstStyle>
            <a:lvl1pPr algn="r">
              <a:defRPr lang="en-US" spc="0">
                <a:solidFill>
                  <a:schemeClr val="tx1"/>
                </a:solidFill>
              </a:defRPr>
            </a:lvl1pPr>
          </a:lstStyle>
          <a:p>
            <a:pPr marL="0" marR="0" lvl="0" indent="0" fontAlgn="auto">
              <a:spcBef>
                <a:spcPct val="20000"/>
              </a:spcBef>
              <a:spcAft>
                <a:spcPts val="0"/>
              </a:spcAft>
              <a:buClrTx/>
              <a:buSzPct val="90000"/>
              <a:buFont typeface="Wingdings" panose="05000000000000000000" pitchFamily="2" charset="2"/>
              <a:tabLst/>
            </a:pPr>
            <a:r>
              <a:rPr lang="en-US"/>
              <a:t>Click to edit</a:t>
            </a:r>
            <a:br>
              <a:rPr lang="en-US"/>
            </a:br>
            <a:r>
              <a:rPr lang="en-US"/>
              <a:t>Master title style</a:t>
            </a:r>
          </a:p>
        </p:txBody>
      </p:sp>
    </p:spTree>
    <p:extLst>
      <p:ext uri="{BB962C8B-B14F-4D97-AF65-F5344CB8AC3E}">
        <p14:creationId xmlns:p14="http://schemas.microsoft.com/office/powerpoint/2010/main" val="1066216481"/>
      </p:ext>
    </p:extLst>
  </p:cSld>
  <p:clrMapOvr>
    <a:masterClrMapping/>
  </p:clrMapOvr>
  <p:transition>
    <p:fade/>
  </p:transition>
  <p:extLst>
    <p:ext uri="{DCECCB84-F9BA-43D5-87BE-67443E8EF086}">
      <p15:sldGuideLst xmlns:p15="http://schemas.microsoft.com/office/powerpoint/2012/main"/>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3 Column Content">
    <p:bg>
      <p:bgPr>
        <a:solidFill>
          <a:srgbClr val="091F2C"/>
        </a:solidFill>
        <a:effectLst/>
      </p:bgPr>
    </p:bg>
    <p:spTree>
      <p:nvGrpSpPr>
        <p:cNvPr id="1" name=""/>
        <p:cNvGrpSpPr/>
        <p:nvPr/>
      </p:nvGrpSpPr>
      <p:grpSpPr>
        <a:xfrm>
          <a:off x="0" y="0"/>
          <a:ext cx="0" cy="0"/>
          <a:chOff x="0" y="0"/>
          <a:chExt cx="0" cy="0"/>
        </a:xfrm>
      </p:grpSpPr>
      <p:sp>
        <p:nvSpPr>
          <p:cNvPr id="15" name="Rounded Rectangle 12">
            <a:extLst>
              <a:ext uri="{FF2B5EF4-FFF2-40B4-BE49-F238E27FC236}">
                <a16:creationId xmlns:a16="http://schemas.microsoft.com/office/drawing/2014/main" id="{5842FFEF-62C5-7044-F20E-7CD96E629E99}"/>
              </a:ext>
              <a:ext uri="{C183D7F6-B498-43B3-948B-1728B52AA6E4}">
                <adec:decorative xmlns:adec="http://schemas.microsoft.com/office/drawing/2017/decorative" val="1"/>
              </a:ext>
            </a:extLst>
          </p:cNvPr>
          <p:cNvSpPr>
            <a:spLocks/>
          </p:cNvSpPr>
          <p:nvPr userDrawn="1"/>
        </p:nvSpPr>
        <p:spPr bwMode="auto">
          <a:xfrm>
            <a:off x="8234926" y="1553498"/>
            <a:ext cx="3371858" cy="4437676"/>
          </a:xfrm>
          <a:prstGeom prst="roundRect">
            <a:avLst>
              <a:gd name="adj" fmla="val 3969"/>
            </a:avLst>
          </a:prstGeom>
          <a:noFill/>
          <a:ln w="19050" cap="rnd">
            <a:solidFill>
              <a:srgbClr val="657076"/>
            </a:soli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12" name="Rounded Rectangle 12">
            <a:extLst>
              <a:ext uri="{FF2B5EF4-FFF2-40B4-BE49-F238E27FC236}">
                <a16:creationId xmlns:a16="http://schemas.microsoft.com/office/drawing/2014/main" id="{D7A7011D-7FA3-F02A-0A27-4C7DEF357BB6}"/>
              </a:ext>
              <a:ext uri="{C183D7F6-B498-43B3-948B-1728B52AA6E4}">
                <adec:decorative xmlns:adec="http://schemas.microsoft.com/office/drawing/2017/decorative" val="1"/>
              </a:ext>
            </a:extLst>
          </p:cNvPr>
          <p:cNvSpPr>
            <a:spLocks/>
          </p:cNvSpPr>
          <p:nvPr userDrawn="1"/>
        </p:nvSpPr>
        <p:spPr bwMode="auto">
          <a:xfrm>
            <a:off x="4410071" y="1553498"/>
            <a:ext cx="3371858" cy="4437676"/>
          </a:xfrm>
          <a:prstGeom prst="roundRect">
            <a:avLst>
              <a:gd name="adj" fmla="val 3969"/>
            </a:avLst>
          </a:prstGeom>
          <a:noFill/>
          <a:ln w="19050" cap="rnd">
            <a:solidFill>
              <a:srgbClr val="657076"/>
            </a:soli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6" name="Rounded Rectangle 12">
            <a:extLst>
              <a:ext uri="{FF2B5EF4-FFF2-40B4-BE49-F238E27FC236}">
                <a16:creationId xmlns:a16="http://schemas.microsoft.com/office/drawing/2014/main" id="{46D48B77-B5A0-DDF0-5E7F-D25E74B96045}"/>
              </a:ext>
              <a:ext uri="{C183D7F6-B498-43B3-948B-1728B52AA6E4}">
                <adec:decorative xmlns:adec="http://schemas.microsoft.com/office/drawing/2017/decorative" val="1"/>
              </a:ext>
            </a:extLst>
          </p:cNvPr>
          <p:cNvSpPr>
            <a:spLocks/>
          </p:cNvSpPr>
          <p:nvPr userDrawn="1"/>
        </p:nvSpPr>
        <p:spPr bwMode="auto">
          <a:xfrm>
            <a:off x="585217" y="1553498"/>
            <a:ext cx="3371858" cy="4437676"/>
          </a:xfrm>
          <a:prstGeom prst="roundRect">
            <a:avLst>
              <a:gd name="adj" fmla="val 3969"/>
            </a:avLst>
          </a:prstGeom>
          <a:noFill/>
          <a:ln w="19050" cap="rnd">
            <a:solidFill>
              <a:srgbClr val="657076"/>
            </a:soli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104" name="Content Placeholder 10">
            <a:extLst>
              <a:ext uri="{FF2B5EF4-FFF2-40B4-BE49-F238E27FC236}">
                <a16:creationId xmlns:a16="http://schemas.microsoft.com/office/drawing/2014/main" id="{5410BD2B-F5E0-DB10-9E40-802B5A560C50}"/>
              </a:ext>
            </a:extLst>
          </p:cNvPr>
          <p:cNvSpPr>
            <a:spLocks noGrp="1"/>
          </p:cNvSpPr>
          <p:nvPr userDrawn="1">
            <p:ph sz="quarter" idx="18" hasCustomPrompt="1"/>
          </p:nvPr>
        </p:nvSpPr>
        <p:spPr>
          <a:xfrm>
            <a:off x="770720" y="1723563"/>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12" name="Text Placeholder 57">
            <a:extLst>
              <a:ext uri="{FF2B5EF4-FFF2-40B4-BE49-F238E27FC236}">
                <a16:creationId xmlns:a16="http://schemas.microsoft.com/office/drawing/2014/main" id="{6EBCEC40-0155-B16A-FEEE-2415DF1DFA6E}"/>
              </a:ext>
            </a:extLst>
          </p:cNvPr>
          <p:cNvSpPr>
            <a:spLocks noGrp="1"/>
          </p:cNvSpPr>
          <p:nvPr userDrawn="1">
            <p:ph type="body" sz="quarter" idx="31" hasCustomPrompt="1"/>
          </p:nvPr>
        </p:nvSpPr>
        <p:spPr>
          <a:xfrm>
            <a:off x="585217" y="2635770"/>
            <a:ext cx="3357219"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19" name="Text Placeholder 8">
            <a:extLst>
              <a:ext uri="{FF2B5EF4-FFF2-40B4-BE49-F238E27FC236}">
                <a16:creationId xmlns:a16="http://schemas.microsoft.com/office/drawing/2014/main" id="{DE09FF1C-B908-D1F6-0DDD-A0512D82ED5A}"/>
              </a:ext>
            </a:extLst>
          </p:cNvPr>
          <p:cNvSpPr>
            <a:spLocks noGrp="1"/>
          </p:cNvSpPr>
          <p:nvPr userDrawn="1">
            <p:ph type="body" sz="quarter" idx="27"/>
          </p:nvPr>
        </p:nvSpPr>
        <p:spPr>
          <a:xfrm>
            <a:off x="585217" y="3267075"/>
            <a:ext cx="3368811"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8" name="Content Placeholder 10">
            <a:extLst>
              <a:ext uri="{FF2B5EF4-FFF2-40B4-BE49-F238E27FC236}">
                <a16:creationId xmlns:a16="http://schemas.microsoft.com/office/drawing/2014/main" id="{E81EC152-DDA0-028D-CBF1-43B40A5EB1A2}"/>
              </a:ext>
            </a:extLst>
          </p:cNvPr>
          <p:cNvSpPr>
            <a:spLocks noGrp="1"/>
          </p:cNvSpPr>
          <p:nvPr userDrawn="1">
            <p:ph sz="quarter" idx="24" hasCustomPrompt="1"/>
          </p:nvPr>
        </p:nvSpPr>
        <p:spPr>
          <a:xfrm>
            <a:off x="4580049" y="1723563"/>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3" name="Text Placeholder 57">
            <a:extLst>
              <a:ext uri="{FF2B5EF4-FFF2-40B4-BE49-F238E27FC236}">
                <a16:creationId xmlns:a16="http://schemas.microsoft.com/office/drawing/2014/main" id="{BA9D2F74-69F6-A133-CB18-53788C568D46}"/>
              </a:ext>
            </a:extLst>
          </p:cNvPr>
          <p:cNvSpPr>
            <a:spLocks noGrp="1"/>
          </p:cNvSpPr>
          <p:nvPr userDrawn="1">
            <p:ph type="body" sz="quarter" idx="32" hasCustomPrompt="1"/>
          </p:nvPr>
        </p:nvSpPr>
        <p:spPr>
          <a:xfrm>
            <a:off x="4410071" y="2635770"/>
            <a:ext cx="3357219"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37" name="Text Placeholder 8">
            <a:extLst>
              <a:ext uri="{FF2B5EF4-FFF2-40B4-BE49-F238E27FC236}">
                <a16:creationId xmlns:a16="http://schemas.microsoft.com/office/drawing/2014/main" id="{37A432BD-331B-EBA5-EFF0-45F63AF3C87B}"/>
              </a:ext>
            </a:extLst>
          </p:cNvPr>
          <p:cNvSpPr>
            <a:spLocks noGrp="1"/>
          </p:cNvSpPr>
          <p:nvPr userDrawn="1">
            <p:ph type="body" sz="quarter" idx="28"/>
          </p:nvPr>
        </p:nvSpPr>
        <p:spPr>
          <a:xfrm>
            <a:off x="4410071" y="3267075"/>
            <a:ext cx="3371857"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 name="Content Placeholder 10">
            <a:extLst>
              <a:ext uri="{FF2B5EF4-FFF2-40B4-BE49-F238E27FC236}">
                <a16:creationId xmlns:a16="http://schemas.microsoft.com/office/drawing/2014/main" id="{092E086C-3D5C-B14B-09C9-B825E36A958E}"/>
              </a:ext>
            </a:extLst>
          </p:cNvPr>
          <p:cNvSpPr>
            <a:spLocks noGrp="1"/>
          </p:cNvSpPr>
          <p:nvPr userDrawn="1">
            <p:ph sz="quarter" idx="26" hasCustomPrompt="1"/>
          </p:nvPr>
        </p:nvSpPr>
        <p:spPr>
          <a:xfrm>
            <a:off x="8405318" y="1723563"/>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45" name="Text Placeholder 57">
            <a:extLst>
              <a:ext uri="{FF2B5EF4-FFF2-40B4-BE49-F238E27FC236}">
                <a16:creationId xmlns:a16="http://schemas.microsoft.com/office/drawing/2014/main" id="{C70BF8AF-7692-5CBD-EF9C-E43B2E523E11}"/>
              </a:ext>
            </a:extLst>
          </p:cNvPr>
          <p:cNvSpPr>
            <a:spLocks noGrp="1"/>
          </p:cNvSpPr>
          <p:nvPr userDrawn="1">
            <p:ph type="body" sz="quarter" idx="33" hasCustomPrompt="1"/>
          </p:nvPr>
        </p:nvSpPr>
        <p:spPr>
          <a:xfrm>
            <a:off x="8234926" y="2635770"/>
            <a:ext cx="3357219"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46" name="Text Placeholder 8">
            <a:extLst>
              <a:ext uri="{FF2B5EF4-FFF2-40B4-BE49-F238E27FC236}">
                <a16:creationId xmlns:a16="http://schemas.microsoft.com/office/drawing/2014/main" id="{09C7AA90-B224-2507-1A31-AC9823836702}"/>
              </a:ext>
            </a:extLst>
          </p:cNvPr>
          <p:cNvSpPr>
            <a:spLocks noGrp="1"/>
          </p:cNvSpPr>
          <p:nvPr userDrawn="1">
            <p:ph type="body" sz="quarter" idx="30"/>
          </p:nvPr>
        </p:nvSpPr>
        <p:spPr>
          <a:xfrm>
            <a:off x="8234926" y="3267075"/>
            <a:ext cx="3368811"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2980569"/>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4 Column Content">
    <p:bg>
      <p:bgPr>
        <a:solidFill>
          <a:srgbClr val="091F2C"/>
        </a:solidFill>
        <a:effectLst/>
      </p:bgPr>
    </p:bg>
    <p:spTree>
      <p:nvGrpSpPr>
        <p:cNvPr id="1" name=""/>
        <p:cNvGrpSpPr/>
        <p:nvPr/>
      </p:nvGrpSpPr>
      <p:grpSpPr>
        <a:xfrm>
          <a:off x="0" y="0"/>
          <a:ext cx="0" cy="0"/>
          <a:chOff x="0" y="0"/>
          <a:chExt cx="0" cy="0"/>
        </a:xfrm>
      </p:grpSpPr>
      <p:sp>
        <p:nvSpPr>
          <p:cNvPr id="8" name="Rounded Rectangle 12">
            <a:extLst>
              <a:ext uri="{FF2B5EF4-FFF2-40B4-BE49-F238E27FC236}">
                <a16:creationId xmlns:a16="http://schemas.microsoft.com/office/drawing/2014/main" id="{BD23192C-A515-0DD9-57A6-B46B6B173075}"/>
              </a:ext>
              <a:ext uri="{C183D7F6-B498-43B3-948B-1728B52AA6E4}">
                <adec:decorative xmlns:adec="http://schemas.microsoft.com/office/drawing/2017/decorative" val="1"/>
              </a:ext>
            </a:extLst>
          </p:cNvPr>
          <p:cNvSpPr>
            <a:spLocks/>
          </p:cNvSpPr>
          <p:nvPr userDrawn="1"/>
        </p:nvSpPr>
        <p:spPr bwMode="auto">
          <a:xfrm>
            <a:off x="3396520" y="1553498"/>
            <a:ext cx="2598474" cy="4437676"/>
          </a:xfrm>
          <a:prstGeom prst="roundRect">
            <a:avLst>
              <a:gd name="adj" fmla="val 6034"/>
            </a:avLst>
          </a:prstGeom>
          <a:noFill/>
          <a:ln w="19050" cap="rnd">
            <a:solidFill>
              <a:srgbClr val="657076"/>
            </a:soli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10" name="Rounded Rectangle 12">
            <a:extLst>
              <a:ext uri="{FF2B5EF4-FFF2-40B4-BE49-F238E27FC236}">
                <a16:creationId xmlns:a16="http://schemas.microsoft.com/office/drawing/2014/main" id="{A4850460-ED92-7758-0E23-8CB094B401B0}"/>
              </a:ext>
              <a:ext uri="{C183D7F6-B498-43B3-948B-1728B52AA6E4}">
                <adec:decorative xmlns:adec="http://schemas.microsoft.com/office/drawing/2017/decorative" val="1"/>
              </a:ext>
            </a:extLst>
          </p:cNvPr>
          <p:cNvSpPr>
            <a:spLocks/>
          </p:cNvSpPr>
          <p:nvPr userDrawn="1"/>
        </p:nvSpPr>
        <p:spPr bwMode="auto">
          <a:xfrm>
            <a:off x="6204777" y="1553498"/>
            <a:ext cx="2598474" cy="4437676"/>
          </a:xfrm>
          <a:prstGeom prst="roundRect">
            <a:avLst>
              <a:gd name="adj" fmla="val 6034"/>
            </a:avLst>
          </a:prstGeom>
          <a:noFill/>
          <a:ln w="19050" cap="rnd">
            <a:solidFill>
              <a:srgbClr val="657076"/>
            </a:soli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12" name="Rounded Rectangle 12">
            <a:extLst>
              <a:ext uri="{FF2B5EF4-FFF2-40B4-BE49-F238E27FC236}">
                <a16:creationId xmlns:a16="http://schemas.microsoft.com/office/drawing/2014/main" id="{D34392B0-7F58-BBD0-B5DC-11661F98D564}"/>
              </a:ext>
              <a:ext uri="{C183D7F6-B498-43B3-948B-1728B52AA6E4}">
                <adec:decorative xmlns:adec="http://schemas.microsoft.com/office/drawing/2017/decorative" val="1"/>
              </a:ext>
            </a:extLst>
          </p:cNvPr>
          <p:cNvSpPr>
            <a:spLocks/>
          </p:cNvSpPr>
          <p:nvPr userDrawn="1"/>
        </p:nvSpPr>
        <p:spPr bwMode="auto">
          <a:xfrm>
            <a:off x="9013035" y="1553498"/>
            <a:ext cx="2598474" cy="4437676"/>
          </a:xfrm>
          <a:prstGeom prst="roundRect">
            <a:avLst>
              <a:gd name="adj" fmla="val 6034"/>
            </a:avLst>
          </a:prstGeom>
          <a:noFill/>
          <a:ln w="19050" cap="rnd">
            <a:solidFill>
              <a:srgbClr val="657076"/>
            </a:soli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15" name="Rounded Rectangle 12">
            <a:extLst>
              <a:ext uri="{FF2B5EF4-FFF2-40B4-BE49-F238E27FC236}">
                <a16:creationId xmlns:a16="http://schemas.microsoft.com/office/drawing/2014/main" id="{ADF453BD-5182-DDC2-3B25-7D3651BDB6D7}"/>
              </a:ext>
              <a:ext uri="{C183D7F6-B498-43B3-948B-1728B52AA6E4}">
                <adec:decorative xmlns:adec="http://schemas.microsoft.com/office/drawing/2017/decorative" val="1"/>
              </a:ext>
            </a:extLst>
          </p:cNvPr>
          <p:cNvSpPr>
            <a:spLocks/>
          </p:cNvSpPr>
          <p:nvPr userDrawn="1"/>
        </p:nvSpPr>
        <p:spPr bwMode="auto">
          <a:xfrm>
            <a:off x="588263" y="1553498"/>
            <a:ext cx="2598474" cy="4437676"/>
          </a:xfrm>
          <a:prstGeom prst="roundRect">
            <a:avLst>
              <a:gd name="adj" fmla="val 6034"/>
            </a:avLst>
          </a:prstGeom>
          <a:noFill/>
          <a:ln w="19050" cap="rnd">
            <a:solidFill>
              <a:srgbClr val="657076"/>
            </a:soli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lvl="0" algn="ctr" defTabSz="811674">
              <a:spcBef>
                <a:spcPts val="174"/>
              </a:spcBef>
            </a:pPr>
            <a:endParaRPr lang="en-US" sz="2400">
              <a:gradFill>
                <a:gsLst>
                  <a:gs pos="41958">
                    <a:srgbClr val="FFFFFF"/>
                  </a:gs>
                  <a:gs pos="63000">
                    <a:srgbClr val="FFFFFF"/>
                  </a:gs>
                </a:gsLst>
                <a:lin ang="0" scaled="0"/>
              </a:gradFill>
              <a:latin typeface="Segoe UI Semibold" panose="020B07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lvl1pPr>
              <a:defRPr>
                <a:solidFill>
                  <a:schemeClr val="tx1"/>
                </a:solidFill>
              </a:defRPr>
            </a:lvl1pPr>
          </a:lstStyle>
          <a:p>
            <a:r>
              <a:rPr lang="en-US"/>
              <a:t>Click to edit Master title style</a:t>
            </a:r>
          </a:p>
        </p:txBody>
      </p:sp>
      <p:sp>
        <p:nvSpPr>
          <p:cNvPr id="120" name="Content Placeholder 10">
            <a:extLst>
              <a:ext uri="{FF2B5EF4-FFF2-40B4-BE49-F238E27FC236}">
                <a16:creationId xmlns:a16="http://schemas.microsoft.com/office/drawing/2014/main" id="{22E61415-56A5-6A69-38A0-E1288374D70A}"/>
              </a:ext>
            </a:extLst>
          </p:cNvPr>
          <p:cNvSpPr>
            <a:spLocks noGrp="1"/>
          </p:cNvSpPr>
          <p:nvPr>
            <p:ph sz="quarter" idx="18" hasCustomPrompt="1"/>
          </p:nvPr>
        </p:nvSpPr>
        <p:spPr>
          <a:xfrm>
            <a:off x="781862"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31" name="Text Placeholder 57">
            <a:extLst>
              <a:ext uri="{FF2B5EF4-FFF2-40B4-BE49-F238E27FC236}">
                <a16:creationId xmlns:a16="http://schemas.microsoft.com/office/drawing/2014/main" id="{ED026B52-2D8E-3688-C955-1B87EBF8E3D6}"/>
              </a:ext>
            </a:extLst>
          </p:cNvPr>
          <p:cNvSpPr>
            <a:spLocks noGrp="1"/>
          </p:cNvSpPr>
          <p:nvPr>
            <p:ph type="body" sz="quarter" idx="32" hasCustomPrompt="1"/>
          </p:nvPr>
        </p:nvSpPr>
        <p:spPr>
          <a:xfrm>
            <a:off x="663875" y="2635770"/>
            <a:ext cx="2445080"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41" name="Text Placeholder 8">
            <a:extLst>
              <a:ext uri="{FF2B5EF4-FFF2-40B4-BE49-F238E27FC236}">
                <a16:creationId xmlns:a16="http://schemas.microsoft.com/office/drawing/2014/main" id="{58389DC0-324A-45DF-E81B-BE1FC8906A2D}"/>
              </a:ext>
            </a:extLst>
          </p:cNvPr>
          <p:cNvSpPr>
            <a:spLocks noGrp="1"/>
          </p:cNvSpPr>
          <p:nvPr>
            <p:ph type="body" sz="quarter" idx="24"/>
          </p:nvPr>
        </p:nvSpPr>
        <p:spPr>
          <a:xfrm>
            <a:off x="664197"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0" name="Content Placeholder 10">
            <a:extLst>
              <a:ext uri="{FF2B5EF4-FFF2-40B4-BE49-F238E27FC236}">
                <a16:creationId xmlns:a16="http://schemas.microsoft.com/office/drawing/2014/main" id="{CF08C09F-D2F8-CB51-2C4C-E4866F35171F}"/>
              </a:ext>
            </a:extLst>
          </p:cNvPr>
          <p:cNvSpPr>
            <a:spLocks noGrp="1"/>
          </p:cNvSpPr>
          <p:nvPr>
            <p:ph sz="quarter" idx="21" hasCustomPrompt="1"/>
          </p:nvPr>
        </p:nvSpPr>
        <p:spPr>
          <a:xfrm>
            <a:off x="3591204"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58" name="Text Placeholder 57">
            <a:extLst>
              <a:ext uri="{FF2B5EF4-FFF2-40B4-BE49-F238E27FC236}">
                <a16:creationId xmlns:a16="http://schemas.microsoft.com/office/drawing/2014/main" id="{F6FB328D-71C6-19EE-0CDB-D2274777F603}"/>
              </a:ext>
            </a:extLst>
          </p:cNvPr>
          <p:cNvSpPr>
            <a:spLocks noGrp="1"/>
          </p:cNvSpPr>
          <p:nvPr>
            <p:ph type="body" sz="quarter" idx="33" hasCustomPrompt="1"/>
          </p:nvPr>
        </p:nvSpPr>
        <p:spPr>
          <a:xfrm>
            <a:off x="3473217" y="2635770"/>
            <a:ext cx="2445080"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65" name="Text Placeholder 8">
            <a:extLst>
              <a:ext uri="{FF2B5EF4-FFF2-40B4-BE49-F238E27FC236}">
                <a16:creationId xmlns:a16="http://schemas.microsoft.com/office/drawing/2014/main" id="{8AD82BAA-5A9B-8AB8-32E8-8F616CBF4691}"/>
              </a:ext>
            </a:extLst>
          </p:cNvPr>
          <p:cNvSpPr>
            <a:spLocks noGrp="1"/>
          </p:cNvSpPr>
          <p:nvPr>
            <p:ph type="body" sz="quarter" idx="25"/>
          </p:nvPr>
        </p:nvSpPr>
        <p:spPr>
          <a:xfrm>
            <a:off x="3473217"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1" name="Content Placeholder 10">
            <a:extLst>
              <a:ext uri="{FF2B5EF4-FFF2-40B4-BE49-F238E27FC236}">
                <a16:creationId xmlns:a16="http://schemas.microsoft.com/office/drawing/2014/main" id="{1E9E455C-B5A4-BB4E-F6B2-105997E69486}"/>
              </a:ext>
            </a:extLst>
          </p:cNvPr>
          <p:cNvSpPr>
            <a:spLocks noGrp="1"/>
          </p:cNvSpPr>
          <p:nvPr>
            <p:ph sz="quarter" idx="22" hasCustomPrompt="1"/>
          </p:nvPr>
        </p:nvSpPr>
        <p:spPr>
          <a:xfrm>
            <a:off x="6399461"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76" name="Text Placeholder 57">
            <a:extLst>
              <a:ext uri="{FF2B5EF4-FFF2-40B4-BE49-F238E27FC236}">
                <a16:creationId xmlns:a16="http://schemas.microsoft.com/office/drawing/2014/main" id="{67DB78FB-FC09-FB28-578A-FD483750FF81}"/>
              </a:ext>
            </a:extLst>
          </p:cNvPr>
          <p:cNvSpPr>
            <a:spLocks noGrp="1"/>
          </p:cNvSpPr>
          <p:nvPr>
            <p:ph type="body" sz="quarter" idx="34" hasCustomPrompt="1"/>
          </p:nvPr>
        </p:nvSpPr>
        <p:spPr>
          <a:xfrm>
            <a:off x="6281474" y="2635770"/>
            <a:ext cx="2445080"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80" name="Text Placeholder 8">
            <a:extLst>
              <a:ext uri="{FF2B5EF4-FFF2-40B4-BE49-F238E27FC236}">
                <a16:creationId xmlns:a16="http://schemas.microsoft.com/office/drawing/2014/main" id="{4FCB7EB4-C216-3406-8582-83296A048D65}"/>
              </a:ext>
            </a:extLst>
          </p:cNvPr>
          <p:cNvSpPr>
            <a:spLocks noGrp="1"/>
          </p:cNvSpPr>
          <p:nvPr>
            <p:ph type="body" sz="quarter" idx="26"/>
          </p:nvPr>
        </p:nvSpPr>
        <p:spPr>
          <a:xfrm>
            <a:off x="6281474"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3" name="Content Placeholder 10">
            <a:extLst>
              <a:ext uri="{FF2B5EF4-FFF2-40B4-BE49-F238E27FC236}">
                <a16:creationId xmlns:a16="http://schemas.microsoft.com/office/drawing/2014/main" id="{54291D80-DD0B-A64B-CFE4-4325282F4967}"/>
              </a:ext>
            </a:extLst>
          </p:cNvPr>
          <p:cNvSpPr>
            <a:spLocks noGrp="1"/>
          </p:cNvSpPr>
          <p:nvPr>
            <p:ph sz="quarter" idx="23" hasCustomPrompt="1"/>
          </p:nvPr>
        </p:nvSpPr>
        <p:spPr>
          <a:xfrm>
            <a:off x="9207719" y="1738546"/>
            <a:ext cx="659753" cy="659753"/>
          </a:xfrm>
          <a:prstGeom prst="rect">
            <a:avLst/>
          </a:prstGeom>
          <a:noFill/>
        </p:spPr>
        <p:txBody>
          <a:bodyPr lIns="0" rIns="0" anchor="t" anchorCtr="1">
            <a:noAutofit/>
          </a:bodyPr>
          <a:lstStyle>
            <a:lvl1pPr marL="0" indent="0" algn="ctr">
              <a:spcBef>
                <a:spcPts val="600"/>
              </a:spcBef>
              <a:buNone/>
              <a:defRPr kumimoji="0" lang="en-US" sz="800" b="0" i="0" u="none" strike="noStrike" kern="1200" cap="none" spc="0" normalizeH="0" baseline="0" dirty="0" smtClean="0">
                <a:ln>
                  <a:noFill/>
                </a:ln>
                <a:solidFill>
                  <a:schemeClr val="tx1"/>
                </a:solidFill>
                <a:effectLst/>
                <a:uLnTx/>
                <a:uFillTx/>
                <a:latin typeface="Segoe UI Semibold"/>
                <a:ea typeface="+mn-ea"/>
                <a:cs typeface="Segoe UI"/>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Add Icon</a:t>
            </a:r>
          </a:p>
        </p:txBody>
      </p:sp>
      <p:sp>
        <p:nvSpPr>
          <p:cNvPr id="188" name="Text Placeholder 57">
            <a:extLst>
              <a:ext uri="{FF2B5EF4-FFF2-40B4-BE49-F238E27FC236}">
                <a16:creationId xmlns:a16="http://schemas.microsoft.com/office/drawing/2014/main" id="{74EF00B9-3D58-FBED-8811-3D8BC90B8D78}"/>
              </a:ext>
            </a:extLst>
          </p:cNvPr>
          <p:cNvSpPr>
            <a:spLocks noGrp="1"/>
          </p:cNvSpPr>
          <p:nvPr>
            <p:ph type="body" sz="quarter" idx="35" hasCustomPrompt="1"/>
          </p:nvPr>
        </p:nvSpPr>
        <p:spPr>
          <a:xfrm>
            <a:off x="9089732" y="2635770"/>
            <a:ext cx="2445080" cy="306387"/>
          </a:xfrm>
          <a:prstGeom prst="rect">
            <a:avLst/>
          </a:prstGeom>
        </p:spPr>
        <p:txBody>
          <a:bodyPr lIns="182880" rIns="182880" anchor="ctr"/>
          <a:lstStyle>
            <a:lvl1pPr marL="0" indent="0">
              <a:buNone/>
              <a:defRPr sz="1800">
                <a:solidFill>
                  <a:schemeClr val="tx1"/>
                </a:solidFill>
                <a:latin typeface="+mj-lt"/>
              </a:defRPr>
            </a:lvl1pPr>
          </a:lstStyle>
          <a:p>
            <a:pPr lvl="0"/>
            <a:r>
              <a:rPr lang="en-US"/>
              <a:t>Insert heading here</a:t>
            </a:r>
          </a:p>
        </p:txBody>
      </p:sp>
      <p:sp>
        <p:nvSpPr>
          <p:cNvPr id="189" name="Text Placeholder 8">
            <a:extLst>
              <a:ext uri="{FF2B5EF4-FFF2-40B4-BE49-F238E27FC236}">
                <a16:creationId xmlns:a16="http://schemas.microsoft.com/office/drawing/2014/main" id="{5AEA2078-1981-9043-308A-ACD70400B2FB}"/>
              </a:ext>
            </a:extLst>
          </p:cNvPr>
          <p:cNvSpPr>
            <a:spLocks noGrp="1"/>
          </p:cNvSpPr>
          <p:nvPr>
            <p:ph type="body" sz="quarter" idx="27"/>
          </p:nvPr>
        </p:nvSpPr>
        <p:spPr>
          <a:xfrm>
            <a:off x="9089732" y="3267075"/>
            <a:ext cx="2445080" cy="2543170"/>
          </a:xfrm>
          <a:prstGeom prst="rect">
            <a:avLst/>
          </a:prstGeom>
        </p:spPr>
        <p:txBody>
          <a:bodyPr lIns="182880" tIns="0" rIns="182880" bIns="0">
            <a:noAutofit/>
          </a:bodyPr>
          <a:lstStyle>
            <a:lvl1pPr marL="0" indent="0">
              <a:buNone/>
              <a:defRPr sz="1800">
                <a:solidFill>
                  <a:schemeClr val="tx1"/>
                </a:solidFill>
              </a:defRPr>
            </a:lvl1pPr>
            <a:lvl2pPr marL="228600" indent="0">
              <a:buNone/>
              <a:defRPr sz="1400">
                <a:solidFill>
                  <a:schemeClr val="tx1"/>
                </a:solidFill>
              </a:defRPr>
            </a:lvl2pPr>
            <a:lvl3pPr marL="457200" indent="0">
              <a:buNone/>
              <a:defRPr sz="1100">
                <a:solidFill>
                  <a:schemeClr val="tx1"/>
                </a:solidFill>
              </a:defRPr>
            </a:lvl3pPr>
            <a:lvl4pPr marL="661988" indent="0">
              <a:buNone/>
              <a:defRPr sz="1050">
                <a:solidFill>
                  <a:schemeClr val="tx1"/>
                </a:solidFill>
              </a:defRPr>
            </a:lvl4pPr>
            <a:lvl5pPr marL="855663" indent="0">
              <a:buNone/>
              <a:defRPr sz="105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2497905"/>
      </p:ext>
    </p:extLst>
  </p:cSld>
  <p:clrMapOvr>
    <a:masterClrMapping/>
  </p:clrMapOvr>
  <p:transition>
    <p:fade/>
  </p:transition>
  <p:extLst>
    <p:ext uri="{DCECCB84-F9BA-43D5-87BE-67443E8EF086}">
      <p15:sldGuideLst xmlns:p15="http://schemas.microsoft.com/office/powerpoint/2012/main">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16296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Quote Slide">
    <p:bg>
      <p:bgPr>
        <a:solidFill>
          <a:srgbClr val="091F2C"/>
        </a:solidFill>
        <a:effectLst/>
      </p:bgPr>
    </p:bg>
    <p:spTree>
      <p:nvGrpSpPr>
        <p:cNvPr id="1" name=""/>
        <p:cNvGrpSpPr/>
        <p:nvPr/>
      </p:nvGrpSpPr>
      <p:grpSpPr>
        <a:xfrm>
          <a:off x="0" y="0"/>
          <a:ext cx="0" cy="0"/>
          <a:chOff x="0" y="0"/>
          <a:chExt cx="0" cy="0"/>
        </a:xfrm>
      </p:grpSpPr>
      <p:sp>
        <p:nvSpPr>
          <p:cNvPr id="72" name="Title 71">
            <a:extLst>
              <a:ext uri="{FF2B5EF4-FFF2-40B4-BE49-F238E27FC236}">
                <a16:creationId xmlns:a16="http://schemas.microsoft.com/office/drawing/2014/main" id="{816BC325-7134-0098-B03D-C061644419DC}"/>
              </a:ext>
            </a:extLst>
          </p:cNvPr>
          <p:cNvSpPr>
            <a:spLocks noGrp="1"/>
          </p:cNvSpPr>
          <p:nvPr userDrawn="1">
            <p:ph type="title"/>
          </p:nvPr>
        </p:nvSpPr>
        <p:spPr/>
        <p:txBody>
          <a:bodyPr/>
          <a:lstStyle/>
          <a:p>
            <a:r>
              <a:rPr lang="en-US"/>
              <a:t>Click to edit Master title style</a:t>
            </a:r>
          </a:p>
        </p:txBody>
      </p:sp>
      <p:grpSp>
        <p:nvGrpSpPr>
          <p:cNvPr id="6" name="Group 5">
            <a:extLst>
              <a:ext uri="{FF2B5EF4-FFF2-40B4-BE49-F238E27FC236}">
                <a16:creationId xmlns:a16="http://schemas.microsoft.com/office/drawing/2014/main" id="{CF298AC8-3093-0098-2883-92E003AFDAC5}"/>
              </a:ext>
            </a:extLst>
          </p:cNvPr>
          <p:cNvGrpSpPr/>
          <p:nvPr userDrawn="1"/>
        </p:nvGrpSpPr>
        <p:grpSpPr>
          <a:xfrm>
            <a:off x="584200" y="1504205"/>
            <a:ext cx="656323" cy="451026"/>
            <a:chOff x="584200" y="1504205"/>
            <a:chExt cx="656323" cy="451026"/>
          </a:xfrm>
          <a:gradFill>
            <a:gsLst>
              <a:gs pos="0">
                <a:schemeClr val="accent3">
                  <a:lumMod val="75000"/>
                </a:schemeClr>
              </a:gs>
              <a:gs pos="57000">
                <a:srgbClr val="C03BC4"/>
              </a:gs>
              <a:gs pos="100000">
                <a:srgbClr val="FF5C39"/>
              </a:gs>
              <a:gs pos="81000">
                <a:schemeClr val="accent5"/>
              </a:gs>
              <a:gs pos="22000">
                <a:srgbClr val="0078D4"/>
              </a:gs>
            </a:gsLst>
            <a:path path="circle">
              <a:fillToRect r="100000" b="100000"/>
            </a:path>
          </a:gradFill>
        </p:grpSpPr>
        <p:sp>
          <p:nvSpPr>
            <p:cNvPr id="78" name="Freeform: Shape 77">
              <a:extLst>
                <a:ext uri="{FF2B5EF4-FFF2-40B4-BE49-F238E27FC236}">
                  <a16:creationId xmlns:a16="http://schemas.microsoft.com/office/drawing/2014/main" id="{1D010913-3CFA-EF85-EAFE-2FCC477D8E32}"/>
                </a:ext>
              </a:extLst>
            </p:cNvPr>
            <p:cNvSpPr/>
            <p:nvPr/>
          </p:nvSpPr>
          <p:spPr>
            <a:xfrm flipH="1">
              <a:off x="941524" y="1504205"/>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15875">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noAutofit/>
            </a:bodyPr>
            <a:lstStyle/>
            <a:p>
              <a:pPr lvl="0" algn="ctr" defTabSz="540123" fontAlgn="base">
                <a:spcBef>
                  <a:spcPct val="0"/>
                </a:spcBef>
                <a:spcAft>
                  <a:spcPct val="0"/>
                </a:spcAft>
              </a:pPr>
              <a:endParaRPr lang="en-US" sz="2000">
                <a:latin typeface="Segoe UI Semibold" panose="020B0702040204020203" pitchFamily="34" charset="0"/>
                <a:cs typeface="Segoe UI" pitchFamily="34" charset="0"/>
              </a:endParaRPr>
            </a:p>
          </p:txBody>
        </p:sp>
        <p:sp>
          <p:nvSpPr>
            <p:cNvPr id="79" name="Freeform: Shape 78">
              <a:extLst>
                <a:ext uri="{FF2B5EF4-FFF2-40B4-BE49-F238E27FC236}">
                  <a16:creationId xmlns:a16="http://schemas.microsoft.com/office/drawing/2014/main" id="{CF7C13D3-9965-87CA-ACEE-0385B1FF15DA}"/>
                </a:ext>
              </a:extLst>
            </p:cNvPr>
            <p:cNvSpPr/>
            <p:nvPr/>
          </p:nvSpPr>
          <p:spPr>
            <a:xfrm flipH="1">
              <a:off x="584200" y="1504205"/>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15875">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noAutofit/>
            </a:bodyPr>
            <a:lstStyle/>
            <a:p>
              <a:pPr lvl="0" algn="ctr" defTabSz="540123" fontAlgn="base">
                <a:spcBef>
                  <a:spcPct val="0"/>
                </a:spcBef>
                <a:spcAft>
                  <a:spcPct val="0"/>
                </a:spcAft>
              </a:pPr>
              <a:endParaRPr lang="en-US" sz="2000">
                <a:latin typeface="Segoe UI Semibold" panose="020B0702040204020203" pitchFamily="34" charset="0"/>
                <a:cs typeface="Segoe UI" pitchFamily="34" charset="0"/>
              </a:endParaRPr>
            </a:p>
          </p:txBody>
        </p:sp>
      </p:grpSp>
      <p:sp>
        <p:nvSpPr>
          <p:cNvPr id="82" name="Text Placeholder 75">
            <a:extLst>
              <a:ext uri="{FF2B5EF4-FFF2-40B4-BE49-F238E27FC236}">
                <a16:creationId xmlns:a16="http://schemas.microsoft.com/office/drawing/2014/main" id="{21883C09-59B2-7D46-9A8F-ECA74AD0E236}"/>
              </a:ext>
            </a:extLst>
          </p:cNvPr>
          <p:cNvSpPr>
            <a:spLocks noGrp="1"/>
          </p:cNvSpPr>
          <p:nvPr userDrawn="1">
            <p:ph type="body" sz="quarter" idx="12" hasCustomPrompt="1"/>
          </p:nvPr>
        </p:nvSpPr>
        <p:spPr>
          <a:xfrm>
            <a:off x="606425" y="2130649"/>
            <a:ext cx="6286500" cy="2095380"/>
          </a:xfrm>
          <a:prstGeom prst="rect">
            <a:avLst/>
          </a:prstGeom>
        </p:spPr>
        <p:txBody>
          <a:bodyPr lIns="0" tIns="0" rIns="0" bIns="0"/>
          <a:lstStyle>
            <a:lvl1pPr marL="0" indent="0">
              <a:buNone/>
              <a:defRPr sz="2400"/>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83" name="Text Placeholder 40">
            <a:extLst>
              <a:ext uri="{FF2B5EF4-FFF2-40B4-BE49-F238E27FC236}">
                <a16:creationId xmlns:a16="http://schemas.microsoft.com/office/drawing/2014/main" id="{47C2AF4C-0BDE-AF49-1444-92381645A20A}"/>
              </a:ext>
            </a:extLst>
          </p:cNvPr>
          <p:cNvSpPr>
            <a:spLocks noGrp="1"/>
          </p:cNvSpPr>
          <p:nvPr userDrawn="1">
            <p:ph type="body" sz="quarter" idx="10" hasCustomPrompt="1"/>
          </p:nvPr>
        </p:nvSpPr>
        <p:spPr>
          <a:xfrm>
            <a:off x="584200" y="4477092"/>
            <a:ext cx="6308725" cy="581025"/>
          </a:xfrm>
          <a:prstGeom prst="rect">
            <a:avLst/>
          </a:prstGeom>
        </p:spPr>
        <p:txBody>
          <a:bodyPr lIns="0" tIns="0" rIns="0" bIns="0" anchor="b"/>
          <a:lstStyle>
            <a:lvl1pPr marL="0" indent="0" algn="r">
              <a:buFontTx/>
              <a:buNone/>
              <a:defRPr sz="2400">
                <a:solidFill>
                  <a:schemeClr val="tx1"/>
                </a:solidFill>
                <a:latin typeface="+mj-lt"/>
              </a:defRPr>
            </a:lvl1pPr>
          </a:lstStyle>
          <a:p>
            <a:pPr lvl="0"/>
            <a:r>
              <a:rPr lang="en-US"/>
              <a:t>– Author Name</a:t>
            </a:r>
          </a:p>
        </p:txBody>
      </p:sp>
      <p:sp>
        <p:nvSpPr>
          <p:cNvPr id="85" name="Text Placeholder 40">
            <a:extLst>
              <a:ext uri="{FF2B5EF4-FFF2-40B4-BE49-F238E27FC236}">
                <a16:creationId xmlns:a16="http://schemas.microsoft.com/office/drawing/2014/main" id="{149667E4-2249-51CB-D2EE-572C2F3D460A}"/>
              </a:ext>
            </a:extLst>
          </p:cNvPr>
          <p:cNvSpPr>
            <a:spLocks noGrp="1"/>
          </p:cNvSpPr>
          <p:nvPr userDrawn="1">
            <p:ph type="body" sz="quarter" idx="11" hasCustomPrompt="1"/>
          </p:nvPr>
        </p:nvSpPr>
        <p:spPr>
          <a:xfrm>
            <a:off x="584200" y="5117530"/>
            <a:ext cx="6308725" cy="581025"/>
          </a:xfrm>
          <a:prstGeom prst="rect">
            <a:avLst/>
          </a:prstGeom>
        </p:spPr>
        <p:txBody>
          <a:bodyPr lIns="0" tIns="0" rIns="0" bIns="0"/>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n-lt"/>
                <a:ea typeface="+mn-ea"/>
                <a:cs typeface="Segoe UI" panose="020B0502040204020203" pitchFamily="34" charset="0"/>
              </a:defRPr>
            </a:lvl1pPr>
          </a:lstStyle>
          <a:p>
            <a:pPr lvl="0"/>
            <a:r>
              <a:rPr lang="en-US"/>
              <a:t>Company Name</a:t>
            </a:r>
          </a:p>
        </p:txBody>
      </p:sp>
      <p:pic>
        <p:nvPicPr>
          <p:cNvPr id="2" name="Picture 1">
            <a:extLst>
              <a:ext uri="{FF2B5EF4-FFF2-40B4-BE49-F238E27FC236}">
                <a16:creationId xmlns:a16="http://schemas.microsoft.com/office/drawing/2014/main" id="{A636009A-FA3E-32EE-4C15-58D306BE00DC}"/>
              </a:ext>
            </a:extLst>
          </p:cNvPr>
          <p:cNvPicPr>
            <a:picLocks noChangeAspect="1"/>
          </p:cNvPicPr>
          <p:nvPr userDrawn="1"/>
        </p:nvPicPr>
        <p:blipFill rotWithShape="1">
          <a:blip r:embed="rId2"/>
          <a:srcRect r="48042"/>
          <a:stretch/>
        </p:blipFill>
        <p:spPr>
          <a:xfrm>
            <a:off x="9117424" y="507603"/>
            <a:ext cx="3068379" cy="6502400"/>
          </a:xfrm>
          <a:prstGeom prst="rect">
            <a:avLst/>
          </a:prstGeom>
        </p:spPr>
      </p:pic>
    </p:spTree>
    <p:extLst>
      <p:ext uri="{BB962C8B-B14F-4D97-AF65-F5344CB8AC3E}">
        <p14:creationId xmlns:p14="http://schemas.microsoft.com/office/powerpoint/2010/main" val="19414353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preserve="1" userDrawn="1">
  <p:cSld name="Quote Slide with Logo/Image">
    <p:bg>
      <p:bgPr>
        <a:solidFill>
          <a:srgbClr val="091F2C"/>
        </a:solidFill>
        <a:effectLst/>
      </p:bgPr>
    </p:bg>
    <p:spTree>
      <p:nvGrpSpPr>
        <p:cNvPr id="1" name=""/>
        <p:cNvGrpSpPr/>
        <p:nvPr/>
      </p:nvGrpSpPr>
      <p:grpSpPr>
        <a:xfrm>
          <a:off x="0" y="0"/>
          <a:ext cx="0" cy="0"/>
          <a:chOff x="0" y="0"/>
          <a:chExt cx="0" cy="0"/>
        </a:xfrm>
      </p:grpSpPr>
      <p:grpSp>
        <p:nvGrpSpPr>
          <p:cNvPr id="72" name="Graphic 34" descr="Open quotation mark">
            <a:extLst>
              <a:ext uri="{FF2B5EF4-FFF2-40B4-BE49-F238E27FC236}">
                <a16:creationId xmlns:a16="http://schemas.microsoft.com/office/drawing/2014/main" id="{02FEF4EC-2F3B-4398-6C75-8813D649E4F9}"/>
              </a:ext>
            </a:extLst>
          </p:cNvPr>
          <p:cNvGrpSpPr/>
          <p:nvPr userDrawn="1"/>
        </p:nvGrpSpPr>
        <p:grpSpPr>
          <a:xfrm flipH="1">
            <a:off x="584200" y="1085105"/>
            <a:ext cx="656323" cy="451026"/>
            <a:chOff x="592532" y="1649150"/>
            <a:chExt cx="656323" cy="451026"/>
          </a:xfrm>
          <a:gradFill flip="none" rotWithShape="1">
            <a:gsLst>
              <a:gs pos="0">
                <a:schemeClr val="accent3">
                  <a:lumMod val="75000"/>
                </a:schemeClr>
              </a:gs>
              <a:gs pos="57000">
                <a:srgbClr val="C03BC4"/>
              </a:gs>
              <a:gs pos="100000">
                <a:srgbClr val="FF5C39"/>
              </a:gs>
              <a:gs pos="81000">
                <a:schemeClr val="accent5"/>
              </a:gs>
              <a:gs pos="22000">
                <a:srgbClr val="0078D4"/>
              </a:gs>
            </a:gsLst>
            <a:path path="circle">
              <a:fillToRect l="100000" b="100000"/>
            </a:path>
            <a:tileRect t="-100000" r="-100000"/>
          </a:gradFill>
        </p:grpSpPr>
        <p:sp>
          <p:nvSpPr>
            <p:cNvPr id="73" name="Freeform: Shape 72">
              <a:extLst>
                <a:ext uri="{FF2B5EF4-FFF2-40B4-BE49-F238E27FC236}">
                  <a16:creationId xmlns:a16="http://schemas.microsoft.com/office/drawing/2014/main" id="{045DAF68-B992-7FF2-DE52-DBC7CAF82C9A}"/>
                </a:ext>
              </a:extLst>
            </p:cNvPr>
            <p:cNvSpPr/>
            <p:nvPr/>
          </p:nvSpPr>
          <p:spPr>
            <a:xfrm>
              <a:off x="592532" y="1649150"/>
              <a:ext cx="298999" cy="451026"/>
            </a:xfrm>
            <a:custGeom>
              <a:avLst/>
              <a:gdLst>
                <a:gd name="connsiteX0" fmla="*/ 119332 w 298999"/>
                <a:gd name="connsiteY0" fmla="*/ 294616 h 451026"/>
                <a:gd name="connsiteX1" fmla="*/ 53487 w 298999"/>
                <a:gd name="connsiteY1" fmla="*/ 398606 h 451026"/>
                <a:gd name="connsiteX2" fmla="*/ 50503 w 298999"/>
                <a:gd name="connsiteY2" fmla="*/ 436536 h 451026"/>
                <a:gd name="connsiteX3" fmla="*/ 76927 w 298999"/>
                <a:gd name="connsiteY3" fmla="*/ 451027 h 451026"/>
                <a:gd name="connsiteX4" fmla="*/ 85878 w 298999"/>
                <a:gd name="connsiteY4" fmla="*/ 449748 h 451026"/>
                <a:gd name="connsiteX5" fmla="*/ 298971 w 298999"/>
                <a:gd name="connsiteY5" fmla="*/ 158022 h 451026"/>
                <a:gd name="connsiteX6" fmla="*/ 165148 w 298999"/>
                <a:gd name="connsiteY6" fmla="*/ 759 h 451026"/>
                <a:gd name="connsiteX7" fmla="*/ 49225 w 298999"/>
                <a:gd name="connsiteY7" fmla="*/ 38475 h 451026"/>
                <a:gd name="connsiteX8" fmla="*/ 0 w 298999"/>
                <a:gd name="connsiteY8" fmla="*/ 149498 h 451026"/>
                <a:gd name="connsiteX9" fmla="*/ 119332 w 298999"/>
                <a:gd name="connsiteY9" fmla="*/ 294616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8999" h="451026">
                  <a:moveTo>
                    <a:pt x="119332" y="294616"/>
                  </a:moveTo>
                  <a:cubicBezTo>
                    <a:pt x="105269" y="329989"/>
                    <a:pt x="83107" y="364937"/>
                    <a:pt x="53487" y="398606"/>
                  </a:cubicBezTo>
                  <a:cubicBezTo>
                    <a:pt x="44111" y="409260"/>
                    <a:pt x="42832" y="424603"/>
                    <a:pt x="50503" y="436536"/>
                  </a:cubicBezTo>
                  <a:cubicBezTo>
                    <a:pt x="56471" y="445913"/>
                    <a:pt x="66272" y="451027"/>
                    <a:pt x="76927" y="451027"/>
                  </a:cubicBezTo>
                  <a:cubicBezTo>
                    <a:pt x="79910" y="451027"/>
                    <a:pt x="82894" y="450814"/>
                    <a:pt x="85878" y="449748"/>
                  </a:cubicBezTo>
                  <a:cubicBezTo>
                    <a:pt x="148526" y="431422"/>
                    <a:pt x="294923" y="366428"/>
                    <a:pt x="298971" y="158022"/>
                  </a:cubicBezTo>
                  <a:cubicBezTo>
                    <a:pt x="300463" y="77685"/>
                    <a:pt x="241649" y="8643"/>
                    <a:pt x="165148" y="759"/>
                  </a:cubicBezTo>
                  <a:cubicBezTo>
                    <a:pt x="122743" y="-3504"/>
                    <a:pt x="80550" y="10347"/>
                    <a:pt x="49225" y="38475"/>
                  </a:cubicBezTo>
                  <a:cubicBezTo>
                    <a:pt x="17901" y="66817"/>
                    <a:pt x="0" y="107306"/>
                    <a:pt x="0" y="149498"/>
                  </a:cubicBezTo>
                  <a:cubicBezTo>
                    <a:pt x="0" y="219819"/>
                    <a:pt x="49865" y="281404"/>
                    <a:pt x="119332" y="294616"/>
                  </a:cubicBezTo>
                  <a:close/>
                </a:path>
              </a:pathLst>
            </a:custGeom>
            <a:grpFill/>
            <a:ln w="15875">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noAutofit/>
            </a:bodyPr>
            <a:lstStyle/>
            <a:p>
              <a:pPr lvl="0" algn="ctr" defTabSz="540123" fontAlgn="base">
                <a:spcBef>
                  <a:spcPct val="0"/>
                </a:spcBef>
                <a:spcAft>
                  <a:spcPct val="0"/>
                </a:spcAft>
              </a:pPr>
              <a:endParaRPr lang="en-US" sz="2000">
                <a:latin typeface="Segoe UI Semibold" panose="020B0702040204020203" pitchFamily="34" charset="0"/>
                <a:cs typeface="Segoe UI" pitchFamily="34" charset="0"/>
              </a:endParaRPr>
            </a:p>
          </p:txBody>
        </p:sp>
        <p:sp>
          <p:nvSpPr>
            <p:cNvPr id="74" name="Freeform: Shape 73">
              <a:extLst>
                <a:ext uri="{FF2B5EF4-FFF2-40B4-BE49-F238E27FC236}">
                  <a16:creationId xmlns:a16="http://schemas.microsoft.com/office/drawing/2014/main" id="{E14D76DF-7B48-492C-7801-36981BA56D3A}"/>
                </a:ext>
              </a:extLst>
            </p:cNvPr>
            <p:cNvSpPr/>
            <p:nvPr/>
          </p:nvSpPr>
          <p:spPr>
            <a:xfrm>
              <a:off x="949884" y="1649150"/>
              <a:ext cx="298971" cy="451026"/>
            </a:xfrm>
            <a:custGeom>
              <a:avLst/>
              <a:gdLst>
                <a:gd name="connsiteX0" fmla="*/ 164935 w 298971"/>
                <a:gd name="connsiteY0" fmla="*/ 759 h 451026"/>
                <a:gd name="connsiteX1" fmla="*/ 49225 w 298971"/>
                <a:gd name="connsiteY1" fmla="*/ 38475 h 451026"/>
                <a:gd name="connsiteX2" fmla="*/ 0 w 298971"/>
                <a:gd name="connsiteY2" fmla="*/ 149498 h 451026"/>
                <a:gd name="connsiteX3" fmla="*/ 119333 w 298971"/>
                <a:gd name="connsiteY3" fmla="*/ 294616 h 451026"/>
                <a:gd name="connsiteX4" fmla="*/ 53487 w 298971"/>
                <a:gd name="connsiteY4" fmla="*/ 398606 h 451026"/>
                <a:gd name="connsiteX5" fmla="*/ 50503 w 298971"/>
                <a:gd name="connsiteY5" fmla="*/ 436536 h 451026"/>
                <a:gd name="connsiteX6" fmla="*/ 76927 w 298971"/>
                <a:gd name="connsiteY6" fmla="*/ 451027 h 451026"/>
                <a:gd name="connsiteX7" fmla="*/ 85877 w 298971"/>
                <a:gd name="connsiteY7" fmla="*/ 449748 h 451026"/>
                <a:gd name="connsiteX8" fmla="*/ 298971 w 298971"/>
                <a:gd name="connsiteY8" fmla="*/ 158022 h 451026"/>
                <a:gd name="connsiteX9" fmla="*/ 298971 w 298971"/>
                <a:gd name="connsiteY9" fmla="*/ 155039 h 451026"/>
                <a:gd name="connsiteX10" fmla="*/ 164935 w 298971"/>
                <a:gd name="connsiteY10" fmla="*/ 759 h 451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971" h="451026">
                  <a:moveTo>
                    <a:pt x="164935" y="759"/>
                  </a:moveTo>
                  <a:cubicBezTo>
                    <a:pt x="122742" y="-3504"/>
                    <a:pt x="80550" y="10347"/>
                    <a:pt x="49225" y="38475"/>
                  </a:cubicBezTo>
                  <a:cubicBezTo>
                    <a:pt x="17900" y="66817"/>
                    <a:pt x="0" y="107306"/>
                    <a:pt x="0" y="149498"/>
                  </a:cubicBezTo>
                  <a:cubicBezTo>
                    <a:pt x="0" y="219819"/>
                    <a:pt x="49864" y="281404"/>
                    <a:pt x="119333" y="294616"/>
                  </a:cubicBezTo>
                  <a:cubicBezTo>
                    <a:pt x="105269" y="329989"/>
                    <a:pt x="83107" y="364937"/>
                    <a:pt x="53487" y="398606"/>
                  </a:cubicBezTo>
                  <a:cubicBezTo>
                    <a:pt x="44111" y="409260"/>
                    <a:pt x="42832" y="424603"/>
                    <a:pt x="50503" y="436536"/>
                  </a:cubicBezTo>
                  <a:cubicBezTo>
                    <a:pt x="56470" y="445913"/>
                    <a:pt x="66272" y="451027"/>
                    <a:pt x="76927" y="451027"/>
                  </a:cubicBezTo>
                  <a:cubicBezTo>
                    <a:pt x="79910" y="451027"/>
                    <a:pt x="82894" y="450814"/>
                    <a:pt x="85877" y="449748"/>
                  </a:cubicBezTo>
                  <a:cubicBezTo>
                    <a:pt x="148527" y="431422"/>
                    <a:pt x="294923" y="366428"/>
                    <a:pt x="298971" y="158022"/>
                  </a:cubicBezTo>
                  <a:lnTo>
                    <a:pt x="298971" y="155039"/>
                  </a:lnTo>
                  <a:cubicBezTo>
                    <a:pt x="298971" y="75980"/>
                    <a:pt x="240797" y="8643"/>
                    <a:pt x="164935" y="759"/>
                  </a:cubicBezTo>
                  <a:close/>
                </a:path>
              </a:pathLst>
            </a:custGeom>
            <a:grpFill/>
            <a:ln w="15875">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noAutofit/>
            </a:bodyPr>
            <a:lstStyle/>
            <a:p>
              <a:pPr lvl="0" algn="ctr" defTabSz="540123" fontAlgn="base">
                <a:spcBef>
                  <a:spcPct val="0"/>
                </a:spcBef>
                <a:spcAft>
                  <a:spcPct val="0"/>
                </a:spcAft>
              </a:pPr>
              <a:endParaRPr lang="en-US" sz="2000">
                <a:latin typeface="Segoe UI Semibold" panose="020B0702040204020203" pitchFamily="34" charset="0"/>
                <a:cs typeface="Segoe UI" pitchFamily="34" charset="0"/>
              </a:endParaRPr>
            </a:p>
          </p:txBody>
        </p:sp>
      </p:grpSp>
      <p:sp>
        <p:nvSpPr>
          <p:cNvPr id="80" name="Text Placeholder 75">
            <a:extLst>
              <a:ext uri="{FF2B5EF4-FFF2-40B4-BE49-F238E27FC236}">
                <a16:creationId xmlns:a16="http://schemas.microsoft.com/office/drawing/2014/main" id="{B18F04C7-9A65-F8A7-D727-4247C8E1B78F}"/>
              </a:ext>
            </a:extLst>
          </p:cNvPr>
          <p:cNvSpPr>
            <a:spLocks noGrp="1"/>
          </p:cNvSpPr>
          <p:nvPr>
            <p:ph type="body" sz="quarter" idx="13" hasCustomPrompt="1"/>
          </p:nvPr>
        </p:nvSpPr>
        <p:spPr>
          <a:xfrm>
            <a:off x="606424" y="1711549"/>
            <a:ext cx="7554125" cy="2095380"/>
          </a:xfrm>
          <a:prstGeom prst="rect">
            <a:avLst/>
          </a:prstGeom>
        </p:spPr>
        <p:txBody>
          <a:bodyPr lIns="0" tIns="0" rIns="0" bIns="0"/>
          <a:lstStyle>
            <a:lvl1pPr marL="0" indent="0">
              <a:buNone/>
              <a:defRPr sz="2400"/>
            </a:lvl1pPr>
            <a:lvl2pPr marL="228600" indent="0">
              <a:buNone/>
              <a:defRPr/>
            </a:lvl2pPr>
            <a:lvl3pPr marL="457200" indent="0">
              <a:buNone/>
              <a:defRPr/>
            </a:lvl3pPr>
            <a:lvl4pPr marL="661988" indent="0">
              <a:buNone/>
              <a:defRPr/>
            </a:lvl4pPr>
            <a:lvl5pPr marL="855663" indent="0">
              <a:buNone/>
              <a:defRPr/>
            </a:lvl5pPr>
          </a:lstStyle>
          <a:p>
            <a:pPr>
              <a:spcBef>
                <a:spcPct val="20000"/>
              </a:spcBef>
              <a:buSzPct val="90000"/>
              <a:buFont typeface="Wingdings" panose="05000000000000000000" pitchFamily="2" charset="2"/>
              <a:buNone/>
            </a:pPr>
            <a:r>
              <a:rPr lang="en-US"/>
              <a:t>Insert quote here</a:t>
            </a:r>
          </a:p>
        </p:txBody>
      </p:sp>
      <p:sp>
        <p:nvSpPr>
          <p:cNvPr id="95" name="Picture Placeholder 2">
            <a:extLst>
              <a:ext uri="{FF2B5EF4-FFF2-40B4-BE49-F238E27FC236}">
                <a16:creationId xmlns:a16="http://schemas.microsoft.com/office/drawing/2014/main" id="{2C30406F-FC79-4CD7-9E36-BE0A311DB69F}"/>
              </a:ext>
            </a:extLst>
          </p:cNvPr>
          <p:cNvSpPr>
            <a:spLocks noGrp="1"/>
          </p:cNvSpPr>
          <p:nvPr>
            <p:ph type="pic" sz="quarter" idx="12" hasCustomPrompt="1"/>
          </p:nvPr>
        </p:nvSpPr>
        <p:spPr>
          <a:xfrm>
            <a:off x="543149" y="3929192"/>
            <a:ext cx="1473200" cy="1419649"/>
          </a:xfrm>
          <a:prstGeom prst="roundRect">
            <a:avLst>
              <a:gd name="adj" fmla="val 8908"/>
            </a:avLst>
          </a:prstGeom>
          <a:solidFill>
            <a:srgbClr val="032C4B"/>
          </a:solidFill>
          <a:ln w="3175">
            <a:noFill/>
            <a:headEnd type="none" w="med" len="med"/>
            <a:tailEnd type="none" w="med" len="med"/>
          </a:ln>
          <a:effectLst>
            <a:outerShdw blurRad="190313" dist="90544" dir="5400000" algn="t" rotWithShape="0">
              <a:prstClr val="black">
                <a:alpha val="55294"/>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t" anchorCtr="0" forceAA="0" compatLnSpc="1">
            <a:prstTxWarp prst="textNoShape">
              <a:avLst/>
            </a:prstTxWarp>
            <a:noAutofit/>
          </a:bodyPr>
          <a:lstStyle>
            <a:lvl1pPr marL="0" indent="0" algn="ctr">
              <a:buNone/>
              <a:defRPr lang="en-US" sz="1200">
                <a:solidFill>
                  <a:schemeClr val="tx1"/>
                </a:solidFill>
                <a:cs typeface="Segoe UI" pitchFamily="34" charset="0"/>
              </a:defRPr>
            </a:lvl1pPr>
          </a:lstStyle>
          <a:p>
            <a:pPr marL="0" lvl="0" defTabSz="932472" fontAlgn="base">
              <a:spcBef>
                <a:spcPct val="0"/>
              </a:spcBef>
              <a:spcAft>
                <a:spcPct val="0"/>
              </a:spcAft>
            </a:pPr>
            <a:r>
              <a:rPr lang="en-US"/>
              <a:t>Insert logo/image here</a:t>
            </a:r>
          </a:p>
        </p:txBody>
      </p:sp>
      <p:sp>
        <p:nvSpPr>
          <p:cNvPr id="96" name="Text Placeholder 40">
            <a:extLst>
              <a:ext uri="{FF2B5EF4-FFF2-40B4-BE49-F238E27FC236}">
                <a16:creationId xmlns:a16="http://schemas.microsoft.com/office/drawing/2014/main" id="{CE120D29-F951-2475-8E1E-E70FD512EC16}"/>
              </a:ext>
            </a:extLst>
          </p:cNvPr>
          <p:cNvSpPr>
            <a:spLocks noGrp="1"/>
          </p:cNvSpPr>
          <p:nvPr>
            <p:ph type="body" sz="quarter" idx="10" hasCustomPrompt="1"/>
          </p:nvPr>
        </p:nvSpPr>
        <p:spPr>
          <a:xfrm>
            <a:off x="2417965" y="4057992"/>
            <a:ext cx="5742584" cy="581025"/>
          </a:xfrm>
          <a:prstGeom prst="rect">
            <a:avLst/>
          </a:prstGeom>
        </p:spPr>
        <p:txBody>
          <a:bodyPr lIns="0" tIns="0" rIns="0" bIns="0" anchor="b"/>
          <a:lstStyle>
            <a:lvl1pPr marL="0" indent="0" algn="l">
              <a:buFontTx/>
              <a:buNone/>
              <a:defRPr sz="2400">
                <a:solidFill>
                  <a:schemeClr val="tx1"/>
                </a:solidFill>
                <a:latin typeface="+mj-lt"/>
              </a:defRPr>
            </a:lvl1pPr>
          </a:lstStyle>
          <a:p>
            <a:pPr lvl="0"/>
            <a:r>
              <a:rPr lang="en-US"/>
              <a:t>– Author Name</a:t>
            </a:r>
          </a:p>
        </p:txBody>
      </p:sp>
      <p:sp>
        <p:nvSpPr>
          <p:cNvPr id="97" name="Text Placeholder 40">
            <a:extLst>
              <a:ext uri="{FF2B5EF4-FFF2-40B4-BE49-F238E27FC236}">
                <a16:creationId xmlns:a16="http://schemas.microsoft.com/office/drawing/2014/main" id="{0D8767CF-6332-339E-E6FA-031E1CD67831}"/>
              </a:ext>
            </a:extLst>
          </p:cNvPr>
          <p:cNvSpPr>
            <a:spLocks noGrp="1"/>
          </p:cNvSpPr>
          <p:nvPr>
            <p:ph type="body" sz="quarter" idx="11" hasCustomPrompt="1"/>
          </p:nvPr>
        </p:nvSpPr>
        <p:spPr>
          <a:xfrm>
            <a:off x="2417965" y="4698430"/>
            <a:ext cx="5742584" cy="581025"/>
          </a:xfrm>
          <a:prstGeom prst="rect">
            <a:avLst/>
          </a:prstGeom>
        </p:spPr>
        <p:txBody>
          <a:bodyPr lIns="0" tIns="0" rIns="0" b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n-lt"/>
                <a:ea typeface="+mn-ea"/>
                <a:cs typeface="Segoe UI" panose="020B0502040204020203" pitchFamily="34" charset="0"/>
              </a:defRPr>
            </a:lvl1pPr>
          </a:lstStyle>
          <a:p>
            <a:pPr lvl="0"/>
            <a:r>
              <a:rPr lang="en-US"/>
              <a:t>Company Name</a:t>
            </a:r>
          </a:p>
        </p:txBody>
      </p:sp>
      <p:pic>
        <p:nvPicPr>
          <p:cNvPr id="28" name="Picture 27">
            <a:extLst>
              <a:ext uri="{FF2B5EF4-FFF2-40B4-BE49-F238E27FC236}">
                <a16:creationId xmlns:a16="http://schemas.microsoft.com/office/drawing/2014/main" id="{0CDF3138-548A-2BAE-6E34-5F5318860776}"/>
              </a:ext>
            </a:extLst>
          </p:cNvPr>
          <p:cNvPicPr>
            <a:picLocks noChangeAspect="1"/>
          </p:cNvPicPr>
          <p:nvPr userDrawn="1"/>
        </p:nvPicPr>
        <p:blipFill rotWithShape="1">
          <a:blip r:embed="rId2"/>
          <a:srcRect r="48042"/>
          <a:stretch/>
        </p:blipFill>
        <p:spPr>
          <a:xfrm>
            <a:off x="9123621" y="507603"/>
            <a:ext cx="3068379" cy="6502400"/>
          </a:xfrm>
          <a:prstGeom prst="rect">
            <a:avLst/>
          </a:prstGeom>
        </p:spPr>
      </p:pic>
    </p:spTree>
    <p:extLst>
      <p:ext uri="{BB962C8B-B14F-4D97-AF65-F5344CB8AC3E}">
        <p14:creationId xmlns:p14="http://schemas.microsoft.com/office/powerpoint/2010/main" val="187879234"/>
      </p:ext>
    </p:extLst>
  </p:cSld>
  <p:clrMapOvr>
    <a:masterClrMapping/>
  </p:clrMapOvr>
  <p:transition>
    <p:fade/>
  </p:transition>
  <p:extLst>
    <p:ext uri="{DCECCB84-F9BA-43D5-87BE-67443E8EF086}">
      <p15:sldGuideLst xmlns:p15="http://schemas.microsoft.com/office/powerpoint/2012/main">
        <p15:guide id="28" orient="horz" pos="912">
          <p15:clr>
            <a:srgbClr val="5ACBF0"/>
          </p15:clr>
        </p15:guide>
        <p15:guide id="29" orient="horz" pos="127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C7285A-2652-47E8-3809-663D405D42EF}"/>
              </a:ext>
              <a:ext uri="{C183D7F6-B498-43B3-948B-1728B52AA6E4}">
                <adec:decorative xmlns:adec="http://schemas.microsoft.com/office/drawing/2017/decorative" val="1"/>
              </a:ext>
            </a:extLst>
          </p:cNvPr>
          <p:cNvSpPr/>
          <p:nvPr userDrawn="1"/>
        </p:nvSpPr>
        <p:spPr bwMode="auto">
          <a:xfrm>
            <a:off x="6986014" y="0"/>
            <a:ext cx="5205986" cy="6858000"/>
          </a:xfrm>
          <a:prstGeom prst="rect">
            <a:avLst/>
          </a:prstGeom>
          <a:solidFill>
            <a:schemeClr val="tx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0" name="Rectangle 9">
            <a:extLst>
              <a:ext uri="{FF2B5EF4-FFF2-40B4-BE49-F238E27FC236}">
                <a16:creationId xmlns:a16="http://schemas.microsoft.com/office/drawing/2014/main" id="{A4BDF701-60BE-64FE-2B5D-A6C15E9550F7}"/>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chemeClr val="bg1"/>
          </a:solidFill>
          <a:ln w="3175">
            <a:noFill/>
            <a:headEnd type="none" w="med" len="med"/>
            <a:tailEnd type="none" w="med" len="med"/>
          </a:ln>
          <a:effectLst>
            <a:outerShdw blurRad="88900" algn="ctr" rotWithShape="0">
              <a:prstClr val="black">
                <a:alpha val="6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1200">
              <a:solidFill>
                <a:schemeClr val="bg1"/>
              </a:solidFill>
              <a:cs typeface="Segoe UI" pitchFamily="34" charset="0"/>
            </a:endParaRPr>
          </a:p>
        </p:txBody>
      </p:sp>
      <p:sp>
        <p:nvSpPr>
          <p:cNvPr id="11" name="Text Placeholder 4" descr="This layout should only be used for developer code. The font used is a monospace font which is ideal for showing code.">
            <a:extLst>
              <a:ext uri="{FF2B5EF4-FFF2-40B4-BE49-F238E27FC236}">
                <a16:creationId xmlns:a16="http://schemas.microsoft.com/office/drawing/2014/main" id="{4BA94B2E-B759-EE5A-3E78-22AC58CA3CE4}"/>
              </a:ext>
            </a:extLst>
          </p:cNvPr>
          <p:cNvSpPr>
            <a:spLocks noGrp="1"/>
          </p:cNvSpPr>
          <p:nvPr>
            <p:ph type="body" sz="quarter" idx="11" hasCustomPrompt="1"/>
          </p:nvPr>
        </p:nvSpPr>
        <p:spPr>
          <a:xfrm>
            <a:off x="584199" y="1336675"/>
            <a:ext cx="5819775" cy="369332"/>
          </a:xfrm>
          <a:prstGeom prst="rect">
            <a:avLst/>
          </a:prstGeom>
        </p:spPr>
        <p:txBody>
          <a:bodyPr lIns="0" rIns="0"/>
          <a:lstStyle>
            <a:lvl1pPr marL="0" indent="0">
              <a:buNone/>
              <a:defRPr sz="2400">
                <a:solidFill>
                  <a:schemeClr val="tx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1FD406B9-A7A8-C806-4E2B-70DCC27BA931}"/>
              </a:ext>
            </a:extLst>
          </p:cNvPr>
          <p:cNvSpPr>
            <a:spLocks noGrp="1"/>
          </p:cNvSpPr>
          <p:nvPr>
            <p:ph type="body" sz="quarter" idx="10" hasCustomPrompt="1"/>
          </p:nvPr>
        </p:nvSpPr>
        <p:spPr>
          <a:xfrm>
            <a:off x="7575550" y="1336675"/>
            <a:ext cx="4033838" cy="461665"/>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bg1"/>
                </a:solidFill>
                <a:latin typeface="+mn-lt"/>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13" name="Title 12">
            <a:extLst>
              <a:ext uri="{FF2B5EF4-FFF2-40B4-BE49-F238E27FC236}">
                <a16:creationId xmlns:a16="http://schemas.microsoft.com/office/drawing/2014/main" id="{56CAEE5C-AA7E-951A-DC99-94F8293818DB}"/>
              </a:ext>
            </a:extLst>
          </p:cNvPr>
          <p:cNvSpPr>
            <a:spLocks noGrp="1"/>
          </p:cNvSpPr>
          <p:nvPr>
            <p:ph type="title"/>
          </p:nvPr>
        </p:nvSpPr>
        <p:spPr>
          <a:xfrm>
            <a:off x="588263" y="457200"/>
            <a:ext cx="6189908" cy="553998"/>
          </a:xfrm>
        </p:spPr>
        <p:txBody>
          <a:bodyPr/>
          <a:lstStyle>
            <a:lvl1pPr>
              <a:defRPr/>
            </a:lvl1pPr>
          </a:lstStyle>
          <a:p>
            <a:r>
              <a:rPr lang="en-US"/>
              <a:t>Click to edit Master title style</a:t>
            </a:r>
          </a:p>
        </p:txBody>
      </p:sp>
    </p:spTree>
    <p:extLst>
      <p:ext uri="{BB962C8B-B14F-4D97-AF65-F5344CB8AC3E}">
        <p14:creationId xmlns:p14="http://schemas.microsoft.com/office/powerpoint/2010/main" val="27302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pic>
        <p:nvPicPr>
          <p:cNvPr id="7" name="Picture 6" descr="A blue and purple spiral&#10;&#10;Description automatically generated">
            <a:extLst>
              <a:ext uri="{FF2B5EF4-FFF2-40B4-BE49-F238E27FC236}">
                <a16:creationId xmlns:a16="http://schemas.microsoft.com/office/drawing/2014/main" id="{C02FC628-D4F2-66E2-A469-8ECD23F36509}"/>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7B793534-E691-9EFF-7DC8-FB610BD0D1B2}"/>
              </a:ext>
            </a:extLst>
          </p:cNvPr>
          <p:cNvPicPr>
            <a:picLocks noChangeAspect="1"/>
          </p:cNvPicPr>
          <p:nvPr userDrawn="1"/>
        </p:nvPicPr>
        <p:blipFill rotWithShape="1">
          <a:blip r:embed="rId3"/>
          <a:srcRect b="60487"/>
          <a:stretch/>
        </p:blipFill>
        <p:spPr>
          <a:xfrm>
            <a:off x="2195791" y="3790958"/>
            <a:ext cx="7762164" cy="3067042"/>
          </a:xfrm>
          <a:prstGeom prst="rect">
            <a:avLst/>
          </a:prstGeom>
        </p:spPr>
      </p:pic>
      <p:pic>
        <p:nvPicPr>
          <p:cNvPr id="15" name="Picture 14">
            <a:extLst>
              <a:ext uri="{FF2B5EF4-FFF2-40B4-BE49-F238E27FC236}">
                <a16:creationId xmlns:a16="http://schemas.microsoft.com/office/drawing/2014/main" id="{024AA660-601E-CEE4-2786-CB2F1A497814}"/>
              </a:ext>
            </a:extLst>
          </p:cNvPr>
          <p:cNvPicPr>
            <a:picLocks noChangeAspect="1"/>
          </p:cNvPicPr>
          <p:nvPr userDrawn="1"/>
        </p:nvPicPr>
        <p:blipFill rotWithShape="1">
          <a:blip r:embed="rId4"/>
          <a:srcRect t="59832" r="22612" b="4661"/>
          <a:stretch/>
        </p:blipFill>
        <p:spPr>
          <a:xfrm>
            <a:off x="3479967" y="0"/>
            <a:ext cx="8712034" cy="4027714"/>
          </a:xfrm>
          <a:prstGeom prst="rect">
            <a:avLst/>
          </a:prstGeom>
        </p:spPr>
      </p:pic>
      <p:sp>
        <p:nvSpPr>
          <p:cNvPr id="8" name="Rectangle 7">
            <a:extLst>
              <a:ext uri="{FF2B5EF4-FFF2-40B4-BE49-F238E27FC236}">
                <a16:creationId xmlns:a16="http://schemas.microsoft.com/office/drawing/2014/main" id="{7DDB69C9-DE0F-B786-CD06-1988BBF8A377}"/>
              </a:ext>
            </a:extLst>
          </p:cNvPr>
          <p:cNvSpPr/>
          <p:nvPr/>
        </p:nvSpPr>
        <p:spPr bwMode="auto">
          <a:xfrm>
            <a:off x="0" y="0"/>
            <a:ext cx="12192000" cy="6858000"/>
          </a:xfrm>
          <a:prstGeom prst="rect">
            <a:avLst/>
          </a:prstGeom>
          <a:gradFill flip="none" rotWithShape="1">
            <a:gsLst>
              <a:gs pos="35000">
                <a:srgbClr val="091F2C">
                  <a:alpha val="79440"/>
                </a:srgbClr>
              </a:gs>
              <a:gs pos="99000">
                <a:srgbClr val="091F2C">
                  <a:alpha val="0"/>
                </a:srgb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54188CBC-59D1-EFC1-1D12-9D301EA8F6BD}"/>
              </a:ext>
            </a:extLst>
          </p:cNvPr>
          <p:cNvSpPr txBox="1"/>
          <p:nvPr userDrawn="1"/>
        </p:nvSpPr>
        <p:spPr>
          <a:xfrm>
            <a:off x="584200" y="3059668"/>
            <a:ext cx="4282553" cy="731290"/>
          </a:xfrm>
          <a:prstGeom prst="rect">
            <a:avLst/>
          </a:prstGeom>
          <a:noFill/>
          <a:effectLst/>
        </p:spPr>
        <p:txBody>
          <a:bodyPr wrap="square" lIns="0" tIns="0" rIns="0" bIns="0" rtlCol="0">
            <a:spAutoFit/>
          </a:bodyPr>
          <a:lstStyle/>
          <a:p>
            <a:pPr marL="0" marR="0" lvl="0" indent="0" algn="l" defTabSz="1371600" rtl="0" eaLnBrk="1" fontAlgn="auto" latinLnBrk="0" hangingPunct="1">
              <a:lnSpc>
                <a:spcPct val="98551"/>
              </a:lnSpc>
              <a:spcBef>
                <a:spcPts val="0"/>
              </a:spcBef>
              <a:spcAft>
                <a:spcPts val="800"/>
              </a:spcAft>
              <a:buClrTx/>
              <a:buSzPct val="90000"/>
              <a:buFont typeface="Wingdings" panose="05000000000000000000" pitchFamily="2" charset="2"/>
              <a:buNone/>
              <a:tabLst>
                <a:tab pos="1371600" algn="l"/>
              </a:tabLst>
            </a:pPr>
            <a:r>
              <a:rPr lang="en-IN" sz="4800" b="1" kern="1200" cap="none" spc="0" baseline="0">
                <a:ln w="3175">
                  <a:noFill/>
                </a:ln>
                <a:solidFill>
                  <a:schemeClr val="tx1"/>
                </a:solidFill>
                <a:effectLst>
                  <a:outerShdw blurRad="38100" dist="38100" dir="2700000" algn="tl">
                    <a:srgbClr val="000000">
                      <a:alpha val="43137"/>
                    </a:srgbClr>
                  </a:outerShdw>
                </a:effectLst>
                <a:latin typeface="Segoe UI Semibold" panose="020B0702040204020203" pitchFamily="34" charset="0"/>
                <a:ea typeface="+mn-ea"/>
                <a:cs typeface="Segoe UI Semibold" panose="020B0702040204020203" pitchFamily="34" charset="0"/>
              </a:rPr>
              <a:t>Thank you</a:t>
            </a:r>
            <a:endParaRPr lang="en-US" sz="4800" b="1" kern="1200" cap="none" spc="0" baseline="0">
              <a:ln w="3175">
                <a:noFill/>
              </a:ln>
              <a:solidFill>
                <a:schemeClr val="tx1"/>
              </a:solidFill>
              <a:effectLst>
                <a:outerShdw blurRad="38100" dist="38100" dir="2700000" algn="tl">
                  <a:srgbClr val="000000">
                    <a:alpha val="43137"/>
                  </a:srgbClr>
                </a:outerShdw>
              </a:effectLst>
              <a:latin typeface="Segoe UI Semibold" panose="020B0702040204020203" pitchFamily="34" charset="0"/>
              <a:ea typeface="+mn-ea"/>
              <a:cs typeface="Segoe UI Semibold" panose="020B0702040204020203" pitchFamily="34" charset="0"/>
            </a:endParaRPr>
          </a:p>
        </p:txBody>
      </p:sp>
      <p:pic>
        <p:nvPicPr>
          <p:cNvPr id="4" name="Picture 3" descr="Microsoft logo">
            <a:extLst>
              <a:ext uri="{FF2B5EF4-FFF2-40B4-BE49-F238E27FC236}">
                <a16:creationId xmlns:a16="http://schemas.microsoft.com/office/drawing/2014/main" id="{7163705E-BD2E-246E-B4E4-71BD6AB60EA8}"/>
              </a:ext>
            </a:extLst>
          </p:cNvPr>
          <p:cNvPicPr>
            <a:picLocks noChangeAspect="1"/>
          </p:cNvPicPr>
          <p:nvPr userDrawn="1"/>
        </p:nvPicPr>
        <p:blipFill>
          <a:blip r:embed="rId5"/>
          <a:stretch>
            <a:fillRect/>
          </a:stretch>
        </p:blipFill>
        <p:spPr>
          <a:xfrm>
            <a:off x="287518" y="289524"/>
            <a:ext cx="1967956" cy="882052"/>
          </a:xfrm>
          <a:prstGeom prst="rect">
            <a:avLst/>
          </a:prstGeom>
        </p:spPr>
      </p:pic>
      <p:sp>
        <p:nvSpPr>
          <p:cNvPr id="2" name="Text Box 3" descr="This is a copyright notice that should be included on the final slide."/>
          <p:cNvSpPr txBox="1">
            <a:spLocks noChangeArrowheads="1"/>
          </p:cNvSpPr>
          <p:nvPr/>
        </p:nvSpPr>
        <p:spPr bwMode="blackWhite">
          <a:xfrm>
            <a:off x="584200" y="6145927"/>
            <a:ext cx="4482124" cy="12311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800">
                <a:solidFill>
                  <a:schemeClr val="bg1">
                    <a:lumMod val="25000"/>
                    <a:lumOff val="75000"/>
                  </a:schemeClr>
                </a:solidFill>
                <a:cs typeface="Segoe UI" pitchFamily="34" charset="0"/>
              </a:rPr>
              <a:t>© Copyright Microsoft Corporation. All rights reserved. </a:t>
            </a:r>
          </a:p>
        </p:txBody>
      </p:sp>
      <p:grpSp>
        <p:nvGrpSpPr>
          <p:cNvPr id="5" name="Group 4">
            <a:extLst>
              <a:ext uri="{FF2B5EF4-FFF2-40B4-BE49-F238E27FC236}">
                <a16:creationId xmlns:a16="http://schemas.microsoft.com/office/drawing/2014/main" id="{77BD7DEC-24F3-ADBD-31AB-9376719CE469}"/>
              </a:ext>
            </a:extLst>
          </p:cNvPr>
          <p:cNvGrpSpPr/>
          <p:nvPr userDrawn="1"/>
        </p:nvGrpSpPr>
        <p:grpSpPr>
          <a:xfrm>
            <a:off x="11067887" y="4896537"/>
            <a:ext cx="1124113" cy="1961463"/>
            <a:chOff x="11067887" y="4896536"/>
            <a:chExt cx="1124113" cy="1961463"/>
          </a:xfrm>
        </p:grpSpPr>
        <p:pic>
          <p:nvPicPr>
            <p:cNvPr id="9" name="Picture 8" descr="A blue and purple rectangle with white lines and dots&#10;&#10;Description automatically generated">
              <a:extLst>
                <a:ext uri="{FF2B5EF4-FFF2-40B4-BE49-F238E27FC236}">
                  <a16:creationId xmlns:a16="http://schemas.microsoft.com/office/drawing/2014/main" id="{DC505959-251C-B41A-F8CA-68411D4A9B73}"/>
                </a:ext>
              </a:extLst>
            </p:cNvPr>
            <p:cNvPicPr>
              <a:picLocks noChangeAspect="1"/>
            </p:cNvPicPr>
            <p:nvPr userDrawn="1"/>
          </p:nvPicPr>
          <p:blipFill rotWithShape="1">
            <a:blip r:embed="rId6">
              <a:alphaModFix amt="38000"/>
              <a:extLst>
                <a:ext uri="{28A0092B-C50C-407E-A947-70E740481C1C}">
                  <a14:useLocalDpi xmlns:a14="http://schemas.microsoft.com/office/drawing/2010/main" val="0"/>
                </a:ext>
              </a:extLst>
            </a:blip>
            <a:srcRect/>
            <a:stretch/>
          </p:blipFill>
          <p:spPr>
            <a:xfrm>
              <a:off x="11325926" y="4896536"/>
              <a:ext cx="866074" cy="1961463"/>
            </a:xfrm>
            <a:prstGeom prst="rect">
              <a:avLst/>
            </a:prstGeom>
            <a:effectLst/>
          </p:spPr>
        </p:pic>
        <p:pic>
          <p:nvPicPr>
            <p:cNvPr id="10" name="Picture 9" descr="A blue and purple spiral object&#10;&#10;Description automatically generated">
              <a:extLst>
                <a:ext uri="{FF2B5EF4-FFF2-40B4-BE49-F238E27FC236}">
                  <a16:creationId xmlns:a16="http://schemas.microsoft.com/office/drawing/2014/main" id="{150697E2-6499-5D2B-0C92-C61E1C646FD5}"/>
                </a:ext>
              </a:extLst>
            </p:cNvPr>
            <p:cNvPicPr>
              <a:picLocks noChangeAspect="1"/>
            </p:cNvPicPr>
            <p:nvPr userDrawn="1"/>
          </p:nvPicPr>
          <p:blipFill rotWithShape="1">
            <a:blip r:embed="rId7">
              <a:extLst>
                <a:ext uri="{28A0092B-C50C-407E-A947-70E740481C1C}">
                  <a14:useLocalDpi xmlns:a14="http://schemas.microsoft.com/office/drawing/2010/main" val="0"/>
                </a:ext>
              </a:extLst>
            </a:blip>
            <a:srcRect/>
            <a:stretch/>
          </p:blipFill>
          <p:spPr>
            <a:xfrm rot="10800000">
              <a:off x="11067887" y="5733887"/>
              <a:ext cx="1124112" cy="1124112"/>
            </a:xfrm>
            <a:prstGeom prst="rect">
              <a:avLst/>
            </a:prstGeom>
          </p:spPr>
        </p:pic>
      </p:grpSp>
    </p:spTree>
    <p:extLst>
      <p:ext uri="{BB962C8B-B14F-4D97-AF65-F5344CB8AC3E}">
        <p14:creationId xmlns:p14="http://schemas.microsoft.com/office/powerpoint/2010/main" val="12901582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4_Divider _ FY25v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ED2674-E261-7AAE-B899-D19FEA912B15}"/>
              </a:ext>
            </a:extLst>
          </p:cNvPr>
          <p:cNvSpPr txBox="1"/>
          <p:nvPr userDrawn="1"/>
        </p:nvSpPr>
        <p:spPr>
          <a:xfrm>
            <a:off x="9227510" y="6413500"/>
            <a:ext cx="2375210" cy="107722"/>
          </a:xfrm>
          <a:prstGeom prst="rect">
            <a:avLst/>
          </a:prstGeom>
          <a:noFill/>
        </p:spPr>
        <p:txBody>
          <a:bodyPr wrap="square" lIns="0" tIns="0" rIns="0" bIns="0" rtlCol="0">
            <a:spAutoFit/>
          </a:bodyPr>
          <a:lstStyle/>
          <a:p>
            <a:pPr algn="r"/>
            <a:r>
              <a:rPr lang="en-US" sz="700" spc="60" baseline="0">
                <a:solidFill>
                  <a:schemeClr val="bg1"/>
                </a:solidFill>
              </a:rPr>
              <a:t>CLASSIFIED AS MICROSOFT CONFIDENTIAL</a:t>
            </a:r>
          </a:p>
        </p:txBody>
      </p:sp>
      <p:sp>
        <p:nvSpPr>
          <p:cNvPr id="2" name="Title 1">
            <a:extLst>
              <a:ext uri="{FF2B5EF4-FFF2-40B4-BE49-F238E27FC236}">
                <a16:creationId xmlns:a16="http://schemas.microsoft.com/office/drawing/2014/main" id="{CE07007C-971C-D7D8-BA51-B7D7958AC5E5}"/>
              </a:ext>
            </a:extLst>
          </p:cNvPr>
          <p:cNvSpPr>
            <a:spLocks noGrp="1"/>
          </p:cNvSpPr>
          <p:nvPr>
            <p:ph type="title"/>
          </p:nvPr>
        </p:nvSpPr>
        <p:spPr>
          <a:xfrm>
            <a:off x="301752" y="301752"/>
            <a:ext cx="11593512" cy="553998"/>
          </a:xfrm>
        </p:spPr>
        <p:txBody>
          <a:bodyPr/>
          <a:lstStyle>
            <a:lvl1pPr algn="ctr" defTabSz="914102" rtl="0" eaLnBrk="1" fontAlgn="base" latinLnBrk="0" hangingPunct="1">
              <a:lnSpc>
                <a:spcPct val="90000"/>
              </a:lnSpc>
              <a:spcBef>
                <a:spcPts val="0"/>
              </a:spcBef>
              <a:spcAft>
                <a:spcPct val="0"/>
              </a:spcAft>
              <a:buNone/>
              <a:defRPr lang="en-US" sz="4000" b="0" kern="1200" cap="none" spc="-40" baseline="0" dirty="0">
                <a:ln>
                  <a:noFill/>
                </a:ln>
                <a:solidFill>
                  <a:schemeClr val="bg1"/>
                </a:solidFill>
                <a:effectLst/>
                <a:latin typeface="+mj-lt"/>
                <a:ea typeface="+mn-ea"/>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531579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0DEC-C93F-86AF-5C8C-F53915F887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814FBF-2BD2-EEFF-FD5B-90F1741A38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BE4957-FD27-6127-A0E5-41ACEF65C1D1}"/>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5" name="Footer Placeholder 4">
            <a:extLst>
              <a:ext uri="{FF2B5EF4-FFF2-40B4-BE49-F238E27FC236}">
                <a16:creationId xmlns:a16="http://schemas.microsoft.com/office/drawing/2014/main" id="{0B9985D8-007D-17AE-0475-6BA810620C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6D30F-9C8B-DC44-C68E-2595C9C79EF6}"/>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1425409172"/>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D907D-7C79-E6F0-29C3-73D6B01E3F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BB54A5-64E2-2F13-BC56-28DAE14673A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B76C7D-5E8A-A0BC-F84E-4D8B5E5AEED8}"/>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5" name="Footer Placeholder 4">
            <a:extLst>
              <a:ext uri="{FF2B5EF4-FFF2-40B4-BE49-F238E27FC236}">
                <a16:creationId xmlns:a16="http://schemas.microsoft.com/office/drawing/2014/main" id="{667D4FC0-0A6E-9369-8D97-EA24159877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D53A60-0C7E-E4D6-9FA9-98765223AEF6}"/>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3562689305"/>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5EABA-7D66-1A31-AD5F-5A8A32D422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AA1703-92D6-1C6E-897C-9470D8799D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101B61-3C27-42EE-83AF-6DF9BFDB48E9}"/>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5" name="Footer Placeholder 4">
            <a:extLst>
              <a:ext uri="{FF2B5EF4-FFF2-40B4-BE49-F238E27FC236}">
                <a16:creationId xmlns:a16="http://schemas.microsoft.com/office/drawing/2014/main" id="{D934DF93-AB73-33CD-2EA3-B1D2420A71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AF533E-3E7C-EA05-4C46-2920986CD4F4}"/>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2943292937"/>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E1A0B-6260-1016-499A-B679946EE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6C7010-F4A6-EDBD-FEC8-FCB9868E7C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FD279F-4E00-597E-315D-A295082756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25EE67D-C86C-3738-661A-2A12251D48BA}"/>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6" name="Footer Placeholder 5">
            <a:extLst>
              <a:ext uri="{FF2B5EF4-FFF2-40B4-BE49-F238E27FC236}">
                <a16:creationId xmlns:a16="http://schemas.microsoft.com/office/drawing/2014/main" id="{5D0E0838-9C9A-067F-4257-127D8C7B44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528484-46CC-E4FF-D70C-056D0CB08E8A}"/>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1833966630"/>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4F456-C42A-C492-861A-967E9995E2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E7A27C-24B0-541B-2EF3-F52B02BCBF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9AA787-C22A-9CFB-1969-7469B3CBF3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380B6B-0DF9-AB68-D72A-E68EB572CA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515E8C-8354-3484-161E-66B3DFE209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613773-5929-AEDC-645D-C69FFD3A7527}"/>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8" name="Footer Placeholder 7">
            <a:extLst>
              <a:ext uri="{FF2B5EF4-FFF2-40B4-BE49-F238E27FC236}">
                <a16:creationId xmlns:a16="http://schemas.microsoft.com/office/drawing/2014/main" id="{F7F9F680-6534-5DED-52BC-381DF6A9BC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52F8A46-2205-97EB-79A8-418E50D54957}"/>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12775819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76803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CD2CF-A573-A69C-D8EF-D38589B77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4973E6-583D-8793-BE81-1FCF9DE09395}"/>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4" name="Footer Placeholder 3">
            <a:extLst>
              <a:ext uri="{FF2B5EF4-FFF2-40B4-BE49-F238E27FC236}">
                <a16:creationId xmlns:a16="http://schemas.microsoft.com/office/drawing/2014/main" id="{5F555C42-D834-523D-E08B-5057AF3545D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F449BD-7065-FA49-7958-6B76DCF8FD3E}"/>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1699383472"/>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18EEB2-1D73-7CF8-B366-BE409970FD2B}"/>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3" name="Footer Placeholder 2">
            <a:extLst>
              <a:ext uri="{FF2B5EF4-FFF2-40B4-BE49-F238E27FC236}">
                <a16:creationId xmlns:a16="http://schemas.microsoft.com/office/drawing/2014/main" id="{535404DC-BB38-2EEE-F9F3-637AD54532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6A8CC6-8300-F202-9959-F1E37EB2BC24}"/>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266491929"/>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4D8AF-FBB4-A544-A42F-19EEDC806C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A23116-7D36-DA67-66E1-C9C819C99B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AD3BFE-CF5C-177D-403E-CCB9A5A6CFB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F04DF7-77E7-A989-4364-74462E63A41C}"/>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6" name="Footer Placeholder 5">
            <a:extLst>
              <a:ext uri="{FF2B5EF4-FFF2-40B4-BE49-F238E27FC236}">
                <a16:creationId xmlns:a16="http://schemas.microsoft.com/office/drawing/2014/main" id="{02C851DC-B323-6F11-7124-EF8312A51A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49108D-9B9E-7A69-8E2B-67A5F66FE834}"/>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2630636670"/>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A1BD3-F91D-6051-A543-7488DBCD5E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77DC11-0595-D7C0-6431-691FF2D4CB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BAEC5B-9ECA-84B8-64AE-8C497B7B65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0312BA-C4AA-51D2-2160-AA14DCF9CE92}"/>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6" name="Footer Placeholder 5">
            <a:extLst>
              <a:ext uri="{FF2B5EF4-FFF2-40B4-BE49-F238E27FC236}">
                <a16:creationId xmlns:a16="http://schemas.microsoft.com/office/drawing/2014/main" id="{488EA51C-B658-2350-04D8-34E8CBB93E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D78D31-7229-6CFF-BE82-C0D0C279627D}"/>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1420252763"/>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AA11-087F-C558-95F3-6EC82A998D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25D26D-34E6-A135-3FFB-E0D08EB991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F8CDC4-5130-277B-C36E-035FA7BC4A4E}"/>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5" name="Footer Placeholder 4">
            <a:extLst>
              <a:ext uri="{FF2B5EF4-FFF2-40B4-BE49-F238E27FC236}">
                <a16:creationId xmlns:a16="http://schemas.microsoft.com/office/drawing/2014/main" id="{00C59A7A-FE6E-BFAE-5EFF-6D23B4CE5A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C05F18-CB41-57F3-DD7B-0BE65FB3DA71}"/>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2111655399"/>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7245AB-954D-FE56-CCB4-99F320DFEAD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AE940B-35AE-E6F2-FEBD-1B48509190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3A7030-750F-D654-646E-A344CAE48C99}"/>
              </a:ext>
            </a:extLst>
          </p:cNvPr>
          <p:cNvSpPr>
            <a:spLocks noGrp="1"/>
          </p:cNvSpPr>
          <p:nvPr>
            <p:ph type="dt" sz="half" idx="10"/>
          </p:nvPr>
        </p:nvSpPr>
        <p:spPr/>
        <p:txBody>
          <a:bodyPr/>
          <a:lstStyle/>
          <a:p>
            <a:fld id="{27F21E90-F336-4614-9D36-91A65FF4E98D}" type="datetimeFigureOut">
              <a:rPr lang="en-US" smtClean="0"/>
              <a:t>5/7/2025</a:t>
            </a:fld>
            <a:endParaRPr lang="en-US"/>
          </a:p>
        </p:txBody>
      </p:sp>
      <p:sp>
        <p:nvSpPr>
          <p:cNvPr id="5" name="Footer Placeholder 4">
            <a:extLst>
              <a:ext uri="{FF2B5EF4-FFF2-40B4-BE49-F238E27FC236}">
                <a16:creationId xmlns:a16="http://schemas.microsoft.com/office/drawing/2014/main" id="{583C9E2B-C523-F51E-280A-40351ADC1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4AEED8-A039-56BC-E568-5D05CDB2EE74}"/>
              </a:ext>
            </a:extLst>
          </p:cNvPr>
          <p:cNvSpPr>
            <a:spLocks noGrp="1"/>
          </p:cNvSpPr>
          <p:nvPr>
            <p:ph type="sldNum" sz="quarter" idx="12"/>
          </p:nvPr>
        </p:nvSpPr>
        <p:spPr/>
        <p:txBody>
          <a:bodyPr/>
          <a:lstStyle/>
          <a:p>
            <a:fld id="{1DD2DB37-C033-4423-B15A-DCD425D965A3}" type="slidenum">
              <a:rPr lang="en-US" smtClean="0"/>
              <a:t>‹#›</a:t>
            </a:fld>
            <a:endParaRPr lang="en-US"/>
          </a:p>
        </p:txBody>
      </p:sp>
    </p:spTree>
    <p:extLst>
      <p:ext uri="{BB962C8B-B14F-4D97-AF65-F5344CB8AC3E}">
        <p14:creationId xmlns:p14="http://schemas.microsoft.com/office/powerpoint/2010/main" val="3717172632"/>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Picture Placeholder 3">
            <a:extLst>
              <a:ext uri="{FF2B5EF4-FFF2-40B4-BE49-F238E27FC236}">
                <a16:creationId xmlns:a16="http://schemas.microsoft.com/office/drawing/2014/main" id="{40BC5B99-509C-464A-99BC-BB61027E6D1A}"/>
              </a:ext>
              <a:ext uri="{C183D7F6-B498-43B3-948B-1728B52AA6E4}">
                <adec:decorative xmlns:adec="http://schemas.microsoft.com/office/drawing/2017/decorative" val="1"/>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71519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78050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38996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 uri="{C183D7F6-B498-43B3-948B-1728B52AA6E4}">
                <adec:decorative xmlns:adec="http://schemas.microsoft.com/office/drawing/2017/decorative" val="1"/>
              </a:ext>
            </a:extLst>
          </p:cNvPr>
          <p:cNvCxnSpPr/>
          <p:nvPr userDrawn="1"/>
        </p:nvCxnSpPr>
        <p:spPr>
          <a:xfrm>
            <a:off x="584200" y="1057831"/>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6323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49840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8774128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 uri="{C183D7F6-B498-43B3-948B-1728B52AA6E4}">
                <adec:decorative xmlns:adec="http://schemas.microsoft.com/office/drawing/2017/decorative" val="1"/>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3563834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4" name="Straight Connector 3">
            <a:extLst>
              <a:ext uri="{FF2B5EF4-FFF2-40B4-BE49-F238E27FC236}">
                <a16:creationId xmlns:a16="http://schemas.microsoft.com/office/drawing/2014/main" id="{4F85E6BF-63EA-0629-4B65-A65215E41387}"/>
              </a:ext>
              <a:ext uri="{C183D7F6-B498-43B3-948B-1728B52AA6E4}">
                <adec:decorative xmlns:adec="http://schemas.microsoft.com/office/drawing/2017/decorative" val="1"/>
              </a:ext>
            </a:extLst>
          </p:cNvPr>
          <p:cNvCxnSpPr>
            <a:cxnSpLocks/>
          </p:cNvCxnSpPr>
          <p:nvPr userDrawn="1"/>
        </p:nvCxnSpPr>
        <p:spPr>
          <a:xfrm>
            <a:off x="4462430" y="1544595"/>
            <a:ext cx="0" cy="3798164"/>
          </a:xfrm>
          <a:prstGeom prst="line">
            <a:avLst/>
          </a:prstGeom>
          <a:ln w="317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1805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userDrawn="1">
  <p:cSld name="1_Title square photo">
    <p:bg>
      <p:bgPr>
        <a:solidFill>
          <a:schemeClr val="accent2">
            <a:lumMod val="75000"/>
          </a:schemeClr>
        </a:solidFill>
        <a:effectLst/>
      </p:bgPr>
    </p:bg>
    <p:spTree>
      <p:nvGrpSpPr>
        <p:cNvPr id="1" name=""/>
        <p:cNvGrpSpPr/>
        <p:nvPr/>
      </p:nvGrpSpPr>
      <p:grpSpPr>
        <a:xfrm>
          <a:off x="0" y="0"/>
          <a:ext cx="0" cy="0"/>
          <a:chOff x="0" y="0"/>
          <a:chExt cx="0" cy="0"/>
        </a:xfrm>
      </p:grpSpPr>
      <p:pic>
        <p:nvPicPr>
          <p:cNvPr id="8" name="Picture 2" descr="Image result for microsoft white logo">
            <a:extLst>
              <a:ext uri="{FF2B5EF4-FFF2-40B4-BE49-F238E27FC236}">
                <a16:creationId xmlns:a16="http://schemas.microsoft.com/office/drawing/2014/main" id="{C6D05497-7D62-4F3A-8936-70DD737832A3}"/>
              </a:ext>
            </a:extLst>
          </p:cNvPr>
          <p:cNvPicPr>
            <a:picLocks noChangeArrowheads="1"/>
          </p:cNvPicPr>
          <p:nvPr userDrawn="1"/>
        </p:nvPicPr>
        <p:blipFill rotWithShape="1">
          <a:blip r:embed="rId2" cstate="print">
            <a:extLst>
              <a:ext uri="{28A0092B-C50C-407E-A947-70E740481C1C}">
                <a14:useLocalDpi xmlns:a14="http://schemas.microsoft.com/office/drawing/2010/main"/>
              </a:ext>
            </a:extLst>
          </a:blip>
          <a:srcRect/>
          <a:stretch/>
        </p:blipFill>
        <p:spPr bwMode="auto">
          <a:xfrm>
            <a:off x="564176" y="558821"/>
            <a:ext cx="1414643" cy="3418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33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4470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717983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Segoe Sans Display Semibold" pitchFamily="2" charset="0"/>
                <a:cs typeface="Segoe Sans Display Semibold" pitchFamily="2" charset="0"/>
              </a:rPr>
              <a:t>Microsoft Azure</a:t>
            </a:r>
          </a:p>
        </p:txBody>
      </p:sp>
    </p:spTree>
    <p:extLst>
      <p:ext uri="{BB962C8B-B14F-4D97-AF65-F5344CB8AC3E}">
        <p14:creationId xmlns:p14="http://schemas.microsoft.com/office/powerpoint/2010/main" val="252168050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Segoe Sans Display Semibold" pitchFamily="2" charset="0"/>
                <a:cs typeface="Segoe Sans Display Semibold" pitchFamily="2" charset="0"/>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2275779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62642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379934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9990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2750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07330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4860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154287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7344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42556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68918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0529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510903933"/>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33169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7508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1917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9892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645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029538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6129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579442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39224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18318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A7A99B-C4D0-9A41-98AB-5C570F383788}"/>
              </a:ext>
            </a:extLst>
          </p:cNvPr>
          <p:cNvSpPr/>
          <p:nvPr userDrawn="1"/>
        </p:nvSpPr>
        <p:spPr bwMode="auto">
          <a:xfrm>
            <a:off x="0" y="0"/>
            <a:ext cx="12192000" cy="6858000"/>
          </a:xfrm>
          <a:prstGeom prst="rect">
            <a:avLst/>
          </a:prstGeom>
          <a:gradFill>
            <a:gsLst>
              <a:gs pos="14000">
                <a:schemeClr val="bg1">
                  <a:lumMod val="95000"/>
                </a:schemeClr>
              </a:gs>
              <a:gs pos="100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 name="Rectangle 6">
            <a:extLst>
              <a:ext uri="{FF2B5EF4-FFF2-40B4-BE49-F238E27FC236}">
                <a16:creationId xmlns:a16="http://schemas.microsoft.com/office/drawing/2014/main" id="{FD48A6C4-F028-09C5-6E83-280EF5E66C60}"/>
              </a:ext>
            </a:extLst>
          </p:cNvPr>
          <p:cNvSpPr/>
          <p:nvPr userDrawn="1"/>
        </p:nvSpPr>
        <p:spPr bwMode="auto">
          <a:xfrm>
            <a:off x="-1" y="0"/>
            <a:ext cx="12192000" cy="6858000"/>
          </a:xfrm>
          <a:prstGeom prst="rect">
            <a:avLst/>
          </a:prstGeom>
          <a:gradFill>
            <a:gsLst>
              <a:gs pos="83000">
                <a:schemeClr val="bg1">
                  <a:alpha val="0"/>
                </a:schemeClr>
              </a:gs>
              <a:gs pos="10000">
                <a:srgbClr val="60B1D0">
                  <a:alpha val="51000"/>
                </a:srgbClr>
              </a:gs>
            </a:gsLst>
            <a:lin ang="13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8" name="Rectangle 7">
            <a:extLst>
              <a:ext uri="{FF2B5EF4-FFF2-40B4-BE49-F238E27FC236}">
                <a16:creationId xmlns:a16="http://schemas.microsoft.com/office/drawing/2014/main" id="{CC082EE7-0161-4521-599C-11256DDE5FD2}"/>
              </a:ext>
            </a:extLst>
          </p:cNvPr>
          <p:cNvSpPr/>
          <p:nvPr userDrawn="1"/>
        </p:nvSpPr>
        <p:spPr bwMode="auto">
          <a:xfrm>
            <a:off x="5256287" y="13448"/>
            <a:ext cx="6935712" cy="6858000"/>
          </a:xfrm>
          <a:prstGeom prst="rect">
            <a:avLst/>
          </a:prstGeom>
          <a:gradFill flip="none" rotWithShape="1">
            <a:gsLst>
              <a:gs pos="59000">
                <a:schemeClr val="bg1">
                  <a:alpha val="0"/>
                </a:schemeClr>
              </a:gs>
              <a:gs pos="100000">
                <a:srgbClr val="8661C5">
                  <a:alpha val="53000"/>
                </a:srgbClr>
              </a:gs>
            </a:gsLst>
            <a:path path="circle">
              <a:fillToRect r="100000" b="100000"/>
            </a:path>
            <a:tileRect l="-100000" t="-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72D2BD08-2371-59C2-4705-891D1B569710}"/>
              </a:ext>
            </a:extLst>
          </p:cNvPr>
          <p:cNvSpPr/>
          <p:nvPr userDrawn="1"/>
        </p:nvSpPr>
        <p:spPr bwMode="auto">
          <a:xfrm rot="16200000">
            <a:off x="5554753" y="-236446"/>
            <a:ext cx="6407525" cy="6866966"/>
          </a:xfrm>
          <a:prstGeom prst="rect">
            <a:avLst/>
          </a:prstGeom>
          <a:gradFill flip="none" rotWithShape="1">
            <a:gsLst>
              <a:gs pos="56000">
                <a:schemeClr val="bg1">
                  <a:alpha val="0"/>
                </a:schemeClr>
              </a:gs>
              <a:gs pos="100000">
                <a:schemeClr val="accent6">
                  <a:lumMod val="40000"/>
                  <a:lumOff val="60000"/>
                  <a:alpha val="60000"/>
                </a:schemeClr>
              </a:gs>
            </a:gsLst>
            <a:lin ang="1200000" scaled="0"/>
            <a:tileRect/>
          </a:gradFill>
          <a:ln>
            <a:noFill/>
            <a:headEnd type="none" w="med" len="med"/>
            <a:tailEnd type="none" w="med" len="med"/>
          </a:ln>
          <a:effectLst>
            <a:softEdge rad="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18051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995174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5746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06374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9467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58237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6884700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26915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64852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617014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73781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0114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65586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86424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356053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1327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34448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91708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64915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44857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10250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51113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40002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9255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1170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727066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267616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859024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010722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294999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11698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025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Segoe Sans Display Semibold" pitchFamily="2" charset="0"/>
                <a:cs typeface="Segoe Sans Display Semibold" pitchFamily="2" charset="0"/>
              </a:defRPr>
            </a:lvl1pPr>
          </a:lstStyle>
          <a:p>
            <a:pPr lvl="0">
              <a:lnSpc>
                <a:spcPct val="90000"/>
              </a:lnSpc>
            </a:pPr>
            <a:r>
              <a:rPr lang="en-US"/>
              <a:t>Section title</a:t>
            </a:r>
          </a:p>
        </p:txBody>
      </p:sp>
    </p:spTree>
    <p:extLst>
      <p:ext uri="{BB962C8B-B14F-4D97-AF65-F5344CB8AC3E}">
        <p14:creationId xmlns:p14="http://schemas.microsoft.com/office/powerpoint/2010/main" val="1891420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Segoe Sans Display Semibold" pitchFamily="2" charset="0"/>
                <a:cs typeface="Segoe Sans Display Semibold" pitchFamily="2" charset="0"/>
              </a:defRPr>
            </a:lvl1pPr>
          </a:lstStyle>
          <a:p>
            <a:pPr lvl="0">
              <a:lnSpc>
                <a:spcPct val="90000"/>
              </a:lnSpc>
            </a:pPr>
            <a:r>
              <a:rPr lang="en-US"/>
              <a:t>Section title</a:t>
            </a:r>
          </a:p>
        </p:txBody>
      </p:sp>
    </p:spTree>
    <p:extLst>
      <p:ext uri="{BB962C8B-B14F-4D97-AF65-F5344CB8AC3E}">
        <p14:creationId xmlns:p14="http://schemas.microsoft.com/office/powerpoint/2010/main" val="35060721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Segoe Sans Display Semibold" pitchFamily="2" charset="0"/>
                <a:cs typeface="Segoe Sans Display Semibold" pitchFamily="2" charset="0"/>
              </a:defRPr>
            </a:lvl1pPr>
          </a:lstStyle>
          <a:p>
            <a:pPr lvl="0">
              <a:lnSpc>
                <a:spcPct val="90000"/>
              </a:lnSpc>
            </a:pPr>
            <a:r>
              <a:rPr lang="en-US"/>
              <a:t>Section title</a:t>
            </a:r>
          </a:p>
        </p:txBody>
      </p:sp>
    </p:spTree>
    <p:extLst>
      <p:ext uri="{BB962C8B-B14F-4D97-AF65-F5344CB8AC3E}">
        <p14:creationId xmlns:p14="http://schemas.microsoft.com/office/powerpoint/2010/main" val="251640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Readiness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Segoe Sans Display Semibold" pitchFamily="2" charset="0"/>
                <a:cs typeface="Segoe Sans Display Semibold" pitchFamily="2" charset="0"/>
              </a:defRPr>
            </a:lvl1pPr>
          </a:lstStyle>
          <a:p>
            <a:pPr lvl="0">
              <a:lnSpc>
                <a:spcPct val="90000"/>
              </a:lnSpc>
            </a:pPr>
            <a:r>
              <a:rPr lang="en-US"/>
              <a:t>Section title</a:t>
            </a:r>
          </a:p>
        </p:txBody>
      </p:sp>
    </p:spTree>
    <p:extLst>
      <p:ext uri="{BB962C8B-B14F-4D97-AF65-F5344CB8AC3E}">
        <p14:creationId xmlns:p14="http://schemas.microsoft.com/office/powerpoint/2010/main" val="397679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Design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Segoe Sans Display Semibold" pitchFamily="2" charset="0"/>
                <a:cs typeface="Segoe Sans Display Semibold" pitchFamily="2" charset="0"/>
              </a:defRPr>
            </a:lvl1pPr>
          </a:lstStyle>
          <a:p>
            <a:pPr lvl="0">
              <a:lnSpc>
                <a:spcPct val="90000"/>
              </a:lnSpc>
            </a:pPr>
            <a:r>
              <a:rPr lang="en-US"/>
              <a:t>Section title</a:t>
            </a:r>
          </a:p>
        </p:txBody>
      </p:sp>
    </p:spTree>
    <p:extLst>
      <p:ext uri="{BB962C8B-B14F-4D97-AF65-F5344CB8AC3E}">
        <p14:creationId xmlns:p14="http://schemas.microsoft.com/office/powerpoint/2010/main" val="2060287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Manage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Segoe Sans Display Semibold" pitchFamily="2" charset="0"/>
                <a:cs typeface="Segoe Sans Display Semibold" pitchFamily="2" charset="0"/>
              </a:defRPr>
            </a:lvl1pPr>
          </a:lstStyle>
          <a:p>
            <a:pPr lvl="0">
              <a:lnSpc>
                <a:spcPct val="90000"/>
              </a:lnSpc>
            </a:pPr>
            <a:r>
              <a:rPr lang="en-US"/>
              <a:t>Section title</a:t>
            </a:r>
          </a:p>
        </p:txBody>
      </p:sp>
    </p:spTree>
    <p:extLst>
      <p:ext uri="{BB962C8B-B14F-4D97-AF65-F5344CB8AC3E}">
        <p14:creationId xmlns:p14="http://schemas.microsoft.com/office/powerpoint/2010/main" val="2582118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Segoe Sans Display Semibold" pitchFamily="2" charset="0"/>
                <a:cs typeface="Segoe Sans Display Semibold" pitchFamily="2" charset="0"/>
              </a:defRPr>
            </a:lvl1pPr>
          </a:lstStyle>
          <a:p>
            <a:pPr lvl="0">
              <a:lnSpc>
                <a:spcPct val="90000"/>
              </a:lnSpc>
            </a:pPr>
            <a:r>
              <a:rPr lang="en-US"/>
              <a:t>Section title</a:t>
            </a:r>
          </a:p>
        </p:txBody>
      </p:sp>
    </p:spTree>
    <p:extLst>
      <p:ext uri="{BB962C8B-B14F-4D97-AF65-F5344CB8AC3E}">
        <p14:creationId xmlns:p14="http://schemas.microsoft.com/office/powerpoint/2010/main" val="3694521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40388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Segoe Sans Display Semibold" pitchFamily="2" charset="0"/>
                <a:cs typeface="Segoe Sans Display Semibold" pitchFamily="2" charset="0"/>
              </a:defRPr>
            </a:lvl1pPr>
          </a:lstStyle>
          <a:p>
            <a:pPr lvl="0">
              <a:lnSpc>
                <a:spcPct val="90000"/>
              </a:lnSpc>
            </a:pPr>
            <a:r>
              <a:rPr lang="en-US"/>
              <a:t>Section title</a:t>
            </a:r>
          </a:p>
        </p:txBody>
      </p:sp>
    </p:spTree>
    <p:extLst>
      <p:ext uri="{BB962C8B-B14F-4D97-AF65-F5344CB8AC3E}">
        <p14:creationId xmlns:p14="http://schemas.microsoft.com/office/powerpoint/2010/main" val="379595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Segoe Sans Display Semibold" pitchFamily="2" charset="0"/>
                <a:cs typeface="Segoe Sans Display Semibold" pitchFamily="2" charset="0"/>
              </a:defRPr>
            </a:lvl1pPr>
          </a:lstStyle>
          <a:p>
            <a:pPr lvl="0">
              <a:lnSpc>
                <a:spcPct val="90000"/>
              </a:lnSpc>
            </a:pPr>
            <a:r>
              <a:rPr lang="en-US"/>
              <a:t>Section title</a:t>
            </a:r>
          </a:p>
        </p:txBody>
      </p:sp>
    </p:spTree>
    <p:extLst>
      <p:ext uri="{BB962C8B-B14F-4D97-AF65-F5344CB8AC3E}">
        <p14:creationId xmlns:p14="http://schemas.microsoft.com/office/powerpoint/2010/main" val="170652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5839490"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accent1"/>
                </a:solidFill>
                <a:effectLst/>
                <a:latin typeface="Segoe Sans Display Semibold" pitchFamily="2" charset="0"/>
                <a:ea typeface="+mn-ea"/>
                <a:cs typeface="Segoe Sans Display Semibold" pitchFamily="2" charset="0"/>
              </a:defRPr>
            </a:lvl1pPr>
          </a:lstStyle>
          <a:p>
            <a:r>
              <a:rPr lang="en-US"/>
              <a:t>Section title</a:t>
            </a:r>
          </a:p>
        </p:txBody>
      </p:sp>
    </p:spTree>
    <p:extLst>
      <p:ext uri="{BB962C8B-B14F-4D97-AF65-F5344CB8AC3E}">
        <p14:creationId xmlns:p14="http://schemas.microsoft.com/office/powerpoint/2010/main" val="4285240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5241843"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accent1"/>
                </a:solidFill>
                <a:effectLst/>
                <a:latin typeface="Segoe Sans Display Semibold" pitchFamily="2" charset="0"/>
                <a:ea typeface="+mn-ea"/>
                <a:cs typeface="Segoe Sans Display Semibold" pitchFamily="2" charset="0"/>
              </a:defRPr>
            </a:lvl1pPr>
          </a:lstStyle>
          <a:p>
            <a:r>
              <a:rPr lang="en-US"/>
              <a:t>Section title</a:t>
            </a:r>
          </a:p>
        </p:txBody>
      </p:sp>
    </p:spTree>
    <p:extLst>
      <p:ext uri="{BB962C8B-B14F-4D97-AF65-F5344CB8AC3E}">
        <p14:creationId xmlns:p14="http://schemas.microsoft.com/office/powerpoint/2010/main" val="7324930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Segoe Sans Display Semibold" pitchFamily="2" charset="0"/>
                <a:ea typeface="+mn-ea"/>
                <a:cs typeface="Segoe Sans Display Semibold" pitchFamily="2" charset="0"/>
              </a:defRPr>
            </a:lvl1pPr>
          </a:lstStyle>
          <a:p>
            <a:r>
              <a:rPr lang="en-US"/>
              <a:t>Section title</a:t>
            </a:r>
          </a:p>
        </p:txBody>
      </p:sp>
    </p:spTree>
    <p:extLst>
      <p:ext uri="{BB962C8B-B14F-4D97-AF65-F5344CB8AC3E}">
        <p14:creationId xmlns:p14="http://schemas.microsoft.com/office/powerpoint/2010/main" val="18371352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Segoe Sans Display Semibold" pitchFamily="2" charset="0"/>
                <a:ea typeface="+mn-ea"/>
                <a:cs typeface="Segoe Sans Display Semibold" pitchFamily="2" charset="0"/>
              </a:defRPr>
            </a:lvl1pPr>
          </a:lstStyle>
          <a:p>
            <a:r>
              <a:rPr lang="en-US"/>
              <a:t>Section title</a:t>
            </a:r>
          </a:p>
        </p:txBody>
      </p:sp>
    </p:spTree>
    <p:extLst>
      <p:ext uri="{BB962C8B-B14F-4D97-AF65-F5344CB8AC3E}">
        <p14:creationId xmlns:p14="http://schemas.microsoft.com/office/powerpoint/2010/main" val="3634615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70772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4224510"/>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292459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323984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0521094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760798056"/>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Segoe Sans Display Semibold" pitchFamily="2" charset="0"/>
                <a:cs typeface="Segoe Sans Display Semibold"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1881419"/>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Segoe Sans Display Semibold" pitchFamily="2" charset="0"/>
                <a:cs typeface="Segoe Sans Display Semibold"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62185601"/>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2652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56704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85478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96120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621024" y="471449"/>
            <a:ext cx="8570976"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a:t>Click icon to add picture</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659549443"/>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userDrawn="1">
  <p:cSld name="Title Only_Subtitle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75481" y="599436"/>
            <a:ext cx="11018520" cy="492443"/>
          </a:xfrm>
        </p:spPr>
        <p:txBody>
          <a:bodyPr/>
          <a:lstStyle>
            <a:lvl1pPr algn="l" defTabSz="932742" rtl="0" eaLnBrk="1" latinLnBrk="0" hangingPunct="1">
              <a:lnSpc>
                <a:spcPct val="100000"/>
              </a:lnSpc>
              <a:spcBef>
                <a:spcPct val="0"/>
              </a:spcBef>
              <a:buNone/>
              <a:defRPr lang="en-US" sz="3200" b="0" kern="1200" cap="none" spc="0" baseline="0" dirty="0">
                <a:ln w="3175">
                  <a:noFill/>
                </a:ln>
                <a:solidFill>
                  <a:schemeClr val="tx2"/>
                </a:solidFill>
                <a:effectLst/>
                <a:latin typeface="+mj-lt"/>
                <a:ea typeface="+mn-ea"/>
                <a:cs typeface="Segoe UI" pitchFamily="34" charset="0"/>
              </a:defRPr>
            </a:lvl1pPr>
          </a:lstStyle>
          <a:p>
            <a:r>
              <a:rPr lang="en-US"/>
              <a:t>Click to edit Master title style</a:t>
            </a:r>
          </a:p>
        </p:txBody>
      </p:sp>
      <p:sp>
        <p:nvSpPr>
          <p:cNvPr id="3" name="Text Placeholder 4">
            <a:extLst>
              <a:ext uri="{FF2B5EF4-FFF2-40B4-BE49-F238E27FC236}">
                <a16:creationId xmlns:a16="http://schemas.microsoft.com/office/drawing/2014/main" id="{6EC02201-A897-0144-8522-F40E06456BE8}"/>
              </a:ext>
            </a:extLst>
          </p:cNvPr>
          <p:cNvSpPr>
            <a:spLocks noGrp="1"/>
          </p:cNvSpPr>
          <p:nvPr>
            <p:ph type="body" sz="quarter" idx="12" hasCustomPrompt="1"/>
          </p:nvPr>
        </p:nvSpPr>
        <p:spPr>
          <a:xfrm>
            <a:off x="584201" y="1228096"/>
            <a:ext cx="11018520" cy="246221"/>
          </a:xfrm>
          <a:noFill/>
        </p:spPr>
        <p:txBody>
          <a:bodyPr wrap="square" lIns="0" tIns="0" rIns="0" bIns="0">
            <a:spAutoFit/>
          </a:bodyPr>
          <a:lstStyle>
            <a:lvl1pPr marL="0" indent="0">
              <a:spcBef>
                <a:spcPts val="0"/>
              </a:spcBef>
              <a:buNone/>
              <a:defRPr sz="1600" spc="0" baseline="0">
                <a:solidFill>
                  <a:schemeClr val="accent6"/>
                </a:solidFill>
                <a:latin typeface="+mn-lt"/>
                <a:cs typeface="Segoe UI" panose="020B0502040204020203" pitchFamily="34" charset="0"/>
              </a:defRPr>
            </a:lvl1pPr>
          </a:lstStyle>
          <a:p>
            <a:pPr lvl="0"/>
            <a:r>
              <a:rPr lang="en-US"/>
              <a:t>Subtitle</a:t>
            </a:r>
          </a:p>
        </p:txBody>
      </p:sp>
      <p:sp>
        <p:nvSpPr>
          <p:cNvPr id="4" name="Footer Placeholder 4">
            <a:extLst>
              <a:ext uri="{FF2B5EF4-FFF2-40B4-BE49-F238E27FC236}">
                <a16:creationId xmlns:a16="http://schemas.microsoft.com/office/drawing/2014/main" id="{ACA47FE3-808F-4455-9116-CB304A57F6DA}"/>
              </a:ext>
            </a:extLst>
          </p:cNvPr>
          <p:cNvSpPr>
            <a:spLocks noGrp="1"/>
          </p:cNvSpPr>
          <p:nvPr>
            <p:ph type="ftr" sz="quarter" idx="3"/>
          </p:nvPr>
        </p:nvSpPr>
        <p:spPr>
          <a:xfrm>
            <a:off x="4038600" y="6539518"/>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US"/>
              <a:t>Microsoft Confidential - Internal Only</a:t>
            </a:r>
          </a:p>
        </p:txBody>
      </p:sp>
      <p:sp>
        <p:nvSpPr>
          <p:cNvPr id="5" name="Slide Number Placeholder 5">
            <a:extLst>
              <a:ext uri="{FF2B5EF4-FFF2-40B4-BE49-F238E27FC236}">
                <a16:creationId xmlns:a16="http://schemas.microsoft.com/office/drawing/2014/main" id="{29EA8DF5-0F38-4D7D-8A31-170AB79F5D9D}"/>
              </a:ext>
            </a:extLst>
          </p:cNvPr>
          <p:cNvSpPr>
            <a:spLocks noGrp="1"/>
          </p:cNvSpPr>
          <p:nvPr>
            <p:ph type="sldNum" sz="quarter" idx="4"/>
          </p:nvPr>
        </p:nvSpPr>
        <p:spPr>
          <a:xfrm>
            <a:off x="11697272" y="6539518"/>
            <a:ext cx="404240" cy="123111"/>
          </a:xfrm>
          <a:prstGeom prst="rect">
            <a:avLst/>
          </a:prstGeom>
        </p:spPr>
        <p:txBody>
          <a:bodyPr vert="horz" wrap="square" lIns="0" tIns="0" rIns="0" bIns="0" rtlCol="0" anchor="ctr">
            <a:spAutoFit/>
          </a:bodyPr>
          <a:lstStyle>
            <a:lvl1pPr algn="ctr">
              <a:defRPr sz="800">
                <a:solidFill>
                  <a:schemeClr val="tx1"/>
                </a:solidFill>
              </a:defRPr>
            </a:lvl1pPr>
          </a:lstStyle>
          <a:p>
            <a:fld id="{8F881BB8-5469-4299-99B9-578BE3320A80}" type="slidenum">
              <a:rPr lang="en-US" smtClean="0"/>
              <a:pPr/>
              <a:t>‹#›</a:t>
            </a:fld>
            <a:endParaRPr lang="en-US"/>
          </a:p>
        </p:txBody>
      </p:sp>
    </p:spTree>
    <p:extLst>
      <p:ext uri="{BB962C8B-B14F-4D97-AF65-F5344CB8AC3E}">
        <p14:creationId xmlns:p14="http://schemas.microsoft.com/office/powerpoint/2010/main" val="3111547915"/>
      </p:ext>
    </p:extLst>
  </p:cSld>
  <p:clrMapOvr>
    <a:masterClrMapping/>
  </p:clrMapOvr>
  <p:transition>
    <p:fade/>
  </p:transition>
  <p:extLst>
    <p:ext uri="{DCECCB84-F9BA-43D5-87BE-67443E8EF086}">
      <p15:sldGuideLst xmlns:p15="http://schemas.microsoft.com/office/powerpoint/2012/main"/>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Only with Background 4">
    <p:spTree>
      <p:nvGrpSpPr>
        <p:cNvPr id="1" name=""/>
        <p:cNvGrpSpPr/>
        <p:nvPr/>
      </p:nvGrpSpPr>
      <p:grpSpPr>
        <a:xfrm>
          <a:off x="0" y="0"/>
          <a:ext cx="0" cy="0"/>
          <a:chOff x="0" y="0"/>
          <a:chExt cx="0" cy="0"/>
        </a:xfrm>
      </p:grpSpPr>
      <p:pic>
        <p:nvPicPr>
          <p:cNvPr id="4" name="Picture 3" descr="A blue and green gradient&#10;&#10;Description automatically generated">
            <a:extLst>
              <a:ext uri="{FF2B5EF4-FFF2-40B4-BE49-F238E27FC236}">
                <a16:creationId xmlns:a16="http://schemas.microsoft.com/office/drawing/2014/main" id="{EB5021DE-3F0F-AAF7-603D-256B27CBD383}"/>
              </a:ext>
            </a:extLst>
          </p:cNvPr>
          <p:cNvPicPr>
            <a:picLocks noChangeAspect="1"/>
          </p:cNvPicPr>
          <p:nvPr userDrawn="1"/>
        </p:nvPicPr>
        <p:blipFill rotWithShape="1">
          <a:blip r:embed="rId2">
            <a:alphaModFix amt="24000"/>
            <a:extLst>
              <a:ext uri="{28A0092B-C50C-407E-A947-70E740481C1C}">
                <a14:useLocalDpi xmlns:a14="http://schemas.microsoft.com/office/drawing/2010/main" val="0"/>
              </a:ext>
            </a:extLst>
          </a:blip>
          <a:srcRect l="264" t="2320" r="643" b="2280"/>
          <a:stretch/>
        </p:blipFill>
        <p:spPr>
          <a:xfrm>
            <a:off x="304800" y="292100"/>
            <a:ext cx="11582400" cy="6272213"/>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969694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88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083277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itle Only with Backgroun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A close-up of a paper&#10;&#10;Description automatically generated">
            <a:extLst>
              <a:ext uri="{FF2B5EF4-FFF2-40B4-BE49-F238E27FC236}">
                <a16:creationId xmlns:a16="http://schemas.microsoft.com/office/drawing/2014/main" id="{7564443C-7514-D076-E6F0-5FC3612BDF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7015" t="28256" r="1241" b="-1"/>
          <a:stretch/>
        </p:blipFill>
        <p:spPr>
          <a:xfrm>
            <a:off x="0" y="0"/>
            <a:ext cx="12192000" cy="6858000"/>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1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8906336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38400518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996174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1827578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976825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8584919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9023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Sans Text"/>
                <a:ea typeface="+mn-ea"/>
                <a:cs typeface="+mn-cs"/>
              </a:rPr>
              <a:t>ELT layout</a:t>
            </a:r>
          </a:p>
        </p:txBody>
      </p:sp>
    </p:spTree>
    <p:extLst>
      <p:ext uri="{BB962C8B-B14F-4D97-AF65-F5344CB8AC3E}">
        <p14:creationId xmlns:p14="http://schemas.microsoft.com/office/powerpoint/2010/main" val="2421745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312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41588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337652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538266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79421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65721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0059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589593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833434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372706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528264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60867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548688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8476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6071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5115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7045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56729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a:ea typeface="+mn-ea"/>
              <a:cs typeface="+mn-cs"/>
            </a:endParaRPr>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36160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2250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514579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144160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377240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689823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909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36772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2734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87840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Sans Text"/>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661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545600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701C9-5E10-22D0-C528-782D931B49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ED3F1F-A4B7-2E64-454F-9289F732DA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B2E381D-CD0C-1C6C-5E50-7102D74AF81E}"/>
              </a:ext>
            </a:extLst>
          </p:cNvPr>
          <p:cNvSpPr>
            <a:spLocks noGrp="1"/>
          </p:cNvSpPr>
          <p:nvPr>
            <p:ph type="dt" sz="half" idx="10"/>
          </p:nvPr>
        </p:nvSpPr>
        <p:spPr/>
        <p:txBody>
          <a:bodyPr/>
          <a:lstStyle/>
          <a:p>
            <a:fld id="{70F70253-9429-4E23-A464-34B60540974E}" type="datetimeFigureOut">
              <a:rPr lang="en-US" smtClean="0"/>
              <a:t>5/7/2025</a:t>
            </a:fld>
            <a:endParaRPr lang="en-US"/>
          </a:p>
        </p:txBody>
      </p:sp>
      <p:sp>
        <p:nvSpPr>
          <p:cNvPr id="5" name="Footer Placeholder 4">
            <a:extLst>
              <a:ext uri="{FF2B5EF4-FFF2-40B4-BE49-F238E27FC236}">
                <a16:creationId xmlns:a16="http://schemas.microsoft.com/office/drawing/2014/main" id="{17444B62-54F9-E0DD-0182-FAEC04058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2C4DDC-2DC8-58BE-E4A6-76518929488A}"/>
              </a:ext>
            </a:extLst>
          </p:cNvPr>
          <p:cNvSpPr>
            <a:spLocks noGrp="1"/>
          </p:cNvSpPr>
          <p:nvPr>
            <p:ph type="sldNum" sz="quarter" idx="12"/>
          </p:nvPr>
        </p:nvSpPr>
        <p:spPr/>
        <p:txBody>
          <a:bodyPr/>
          <a:lstStyle/>
          <a:p>
            <a:fld id="{B5D0058C-FC8D-4F7E-8F0E-DB8447C6E0F3}" type="slidenum">
              <a:rPr lang="en-US" smtClean="0"/>
              <a:t>‹#›</a:t>
            </a:fld>
            <a:endParaRPr lang="en-US"/>
          </a:p>
        </p:txBody>
      </p:sp>
    </p:spTree>
    <p:extLst>
      <p:ext uri="{BB962C8B-B14F-4D97-AF65-F5344CB8AC3E}">
        <p14:creationId xmlns:p14="http://schemas.microsoft.com/office/powerpoint/2010/main" val="23911352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4199" y="457200"/>
            <a:ext cx="11022583" cy="553998"/>
          </a:xfrm>
        </p:spPr>
        <p:txBody>
          <a:bodyPr/>
          <a:lstStyle>
            <a:lvl1pPr>
              <a:defRPr>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1858FD15-A5B5-C53A-8733-14C6D3672214}"/>
              </a:ext>
            </a:extLst>
          </p:cNvPr>
          <p:cNvSpPr>
            <a:spLocks noGrp="1"/>
          </p:cNvSpPr>
          <p:nvPr>
            <p:ph type="body" sz="quarter" idx="10"/>
          </p:nvPr>
        </p:nvSpPr>
        <p:spPr>
          <a:xfrm>
            <a:off x="584200" y="1067356"/>
            <a:ext cx="11036300" cy="369332"/>
          </a:xfrm>
        </p:spPr>
        <p:txBody>
          <a:bodyPr/>
          <a:lstStyle>
            <a:lvl1pPr marL="0" indent="0">
              <a:buNone/>
              <a:defRPr kumimoji="0" lang="en-US" sz="2400" b="0" u="none" strike="noStrike" kern="1200" cap="none" spc="0" normalizeH="0" baseline="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610301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sub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281294-6354-4DDC-8233-3BACF7CAF810}"/>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4" name="Text Placeholder 3"/>
          <p:cNvSpPr>
            <a:spLocks noGrp="1"/>
          </p:cNvSpPr>
          <p:nvPr>
            <p:ph type="body" sz="quarter" idx="10" hasCustomPrompt="1"/>
          </p:nvPr>
        </p:nvSpPr>
        <p:spPr>
          <a:xfrm>
            <a:off x="448212" y="1409910"/>
            <a:ext cx="11292463" cy="4903310"/>
          </a:xfrm>
        </p:spPr>
        <p:txBody>
          <a:bodyPr wrap="square">
            <a:noAutofit/>
          </a:bodyPr>
          <a:lstStyle>
            <a:lvl1pPr>
              <a:defRPr sz="1961">
                <a:solidFill>
                  <a:schemeClr val="bg1"/>
                </a:solidFill>
              </a:defRPr>
            </a:lvl1pPr>
            <a:lvl2pPr>
              <a:defRPr sz="1372">
                <a:solidFill>
                  <a:schemeClr val="bg1"/>
                </a:solidFill>
              </a:defRPr>
            </a:lvl2pPr>
            <a:lvl3pPr>
              <a:defRPr sz="1176">
                <a:solidFill>
                  <a:schemeClr val="bg1"/>
                </a:solidFill>
              </a:defRPr>
            </a:lvl3pPr>
            <a:lvl4pPr>
              <a:defRPr sz="1078">
                <a:solidFill>
                  <a:schemeClr val="bg1"/>
                </a:solidFill>
              </a:defRPr>
            </a:lvl4pPr>
            <a:lvl5pPr>
              <a:defRPr sz="107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448212" y="253713"/>
            <a:ext cx="11292420" cy="935463"/>
          </a:xfrm>
        </p:spPr>
        <p:txBody>
          <a:bodyPr/>
          <a:lstStyle>
            <a:lvl1pPr>
              <a:defRPr sz="3529">
                <a:solidFill>
                  <a:schemeClr val="bg1"/>
                </a:solidFill>
              </a:defRPr>
            </a:lvl1pPr>
          </a:lstStyle>
          <a:p>
            <a:r>
              <a:rPr lang="en-US"/>
              <a:t>Click to edit Master title style</a:t>
            </a:r>
          </a:p>
        </p:txBody>
      </p:sp>
      <p:sp>
        <p:nvSpPr>
          <p:cNvPr id="5" name="Text Placeholder 4"/>
          <p:cNvSpPr>
            <a:spLocks noGrp="1"/>
          </p:cNvSpPr>
          <p:nvPr>
            <p:ph type="body" sz="quarter" idx="11"/>
          </p:nvPr>
        </p:nvSpPr>
        <p:spPr>
          <a:xfrm>
            <a:off x="448212" y="957259"/>
            <a:ext cx="11292463" cy="461665"/>
          </a:xfrm>
        </p:spPr>
        <p:txBody>
          <a:bodyPr/>
          <a:lstStyle>
            <a:lvl1pPr marL="0" indent="0">
              <a:buNone/>
              <a:defRPr sz="1961">
                <a:solidFill>
                  <a:schemeClr val="bg1"/>
                </a:solidFill>
                <a:latin typeface="+mn-lt"/>
              </a:defRPr>
            </a:lvl1pPr>
            <a:lvl2pPr>
              <a:defRPr sz="1961">
                <a:latin typeface="+mn-lt"/>
              </a:defRPr>
            </a:lvl2pPr>
            <a:lvl3pPr>
              <a:defRPr sz="1765">
                <a:latin typeface="+mn-lt"/>
              </a:defRPr>
            </a:lvl3pPr>
            <a:lvl4pPr>
              <a:defRPr sz="1567">
                <a:latin typeface="+mn-lt"/>
              </a:defRPr>
            </a:lvl4pPr>
            <a:lvl5pPr>
              <a:defRPr sz="1567">
                <a:latin typeface="+mn-lt"/>
              </a:defRPr>
            </a:lvl5pPr>
          </a:lstStyle>
          <a:p>
            <a:pPr lvl="0"/>
            <a:r>
              <a:rPr lang="en-US"/>
              <a:t>Edit Master text styles</a:t>
            </a:r>
          </a:p>
        </p:txBody>
      </p:sp>
      <p:sp>
        <p:nvSpPr>
          <p:cNvPr id="13" name="Footer Placeholder 6">
            <a:extLst>
              <a:ext uri="{FF2B5EF4-FFF2-40B4-BE49-F238E27FC236}">
                <a16:creationId xmlns:a16="http://schemas.microsoft.com/office/drawing/2014/main" id="{40169C90-137E-4272-89A1-7E4FB237AC0D}"/>
              </a:ext>
            </a:extLst>
          </p:cNvPr>
          <p:cNvSpPr>
            <a:spLocks noGrp="1"/>
          </p:cNvSpPr>
          <p:nvPr>
            <p:ph type="ftr" sz="quarter" idx="3"/>
          </p:nvPr>
        </p:nvSpPr>
        <p:spPr>
          <a:xfrm>
            <a:off x="450593" y="6592226"/>
            <a:ext cx="1867552" cy="123111"/>
          </a:xfrm>
          <a:prstGeom prst="rect">
            <a:avLst/>
          </a:prstGeom>
        </p:spPr>
        <p:txBody>
          <a:bodyPr vert="horz" wrap="square" lIns="0" tIns="0" rIns="0" bIns="0" rtlCol="0" anchor="ctr">
            <a:spAutoFit/>
          </a:bodyPr>
          <a:lstStyle>
            <a:lvl1pPr algn="l">
              <a:defRPr lang="en-US" sz="784" smtClean="0">
                <a:solidFill>
                  <a:schemeClr val="bg1"/>
                </a:solidFill>
              </a:defRPr>
            </a:lvl1pPr>
          </a:lstStyle>
          <a:p>
            <a:r>
              <a:rPr lang="en-IN"/>
              <a:t>Microsoft Confidential – Internal Only </a:t>
            </a:r>
          </a:p>
        </p:txBody>
      </p:sp>
      <p:sp>
        <p:nvSpPr>
          <p:cNvPr id="14" name="Slide Number Placeholder 4">
            <a:extLst>
              <a:ext uri="{FF2B5EF4-FFF2-40B4-BE49-F238E27FC236}">
                <a16:creationId xmlns:a16="http://schemas.microsoft.com/office/drawing/2014/main" id="{6E81FED5-F9FE-4590-8BFB-D76AD9544521}"/>
              </a:ext>
            </a:extLst>
          </p:cNvPr>
          <p:cNvSpPr>
            <a:spLocks noGrp="1"/>
          </p:cNvSpPr>
          <p:nvPr>
            <p:ph type="sldNum" sz="quarter" idx="4"/>
          </p:nvPr>
        </p:nvSpPr>
        <p:spPr>
          <a:xfrm>
            <a:off x="11879420" y="6585883"/>
            <a:ext cx="139862" cy="135796"/>
          </a:xfrm>
          <a:prstGeom prst="rect">
            <a:avLst/>
          </a:prstGeom>
        </p:spPr>
        <p:txBody>
          <a:bodyPr vert="horz" wrap="none" lIns="0" tIns="0" rIns="0" bIns="0" rtlCol="0" anchor="ctr">
            <a:noAutofit/>
          </a:bodyPr>
          <a:lstStyle>
            <a:lvl1pPr>
              <a:defRPr lang="en-US" sz="784" smtClean="0">
                <a:solidFill>
                  <a:schemeClr val="bg1"/>
                </a:solidFill>
              </a:defRPr>
            </a:lvl1pPr>
          </a:lstStyle>
          <a:p>
            <a:pPr algn="r"/>
            <a:fld id="{4F6BF59E-C7AB-4D2C-B602-9844A5FEE556}" type="slidenum">
              <a:rPr lang="en-IN" smtClean="0"/>
              <a:pPr algn="r"/>
              <a:t>‹#›</a:t>
            </a:fld>
            <a:endParaRPr lang="en-IN"/>
          </a:p>
        </p:txBody>
      </p:sp>
    </p:spTree>
    <p:extLst>
      <p:ext uri="{BB962C8B-B14F-4D97-AF65-F5344CB8AC3E}">
        <p14:creationId xmlns:p14="http://schemas.microsoft.com/office/powerpoint/2010/main" val="2245589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genda Ligh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2C284FE-C4D0-DD2B-A720-4B27B6534113}"/>
              </a:ext>
            </a:extLst>
          </p:cNvPr>
          <p:cNvSpPr/>
          <p:nvPr userDrawn="1"/>
        </p:nvSpPr>
        <p:spPr bwMode="auto">
          <a:xfrm>
            <a:off x="0" y="1537855"/>
            <a:ext cx="4373217" cy="5320146"/>
          </a:xfrm>
          <a:prstGeom prst="rect">
            <a:avLst/>
          </a:prstGeom>
          <a:gradFill>
            <a:gsLst>
              <a:gs pos="0">
                <a:schemeClr val="accent2">
                  <a:alpha val="0"/>
                </a:schemeClr>
              </a:gs>
              <a:gs pos="100000">
                <a:schemeClr val="accent2">
                  <a:alpha val="50448"/>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8" name="Picture 7" descr="A picture containing plant, flower&#10;&#10;Description automatically generated">
            <a:extLst>
              <a:ext uri="{FF2B5EF4-FFF2-40B4-BE49-F238E27FC236}">
                <a16:creationId xmlns:a16="http://schemas.microsoft.com/office/drawing/2014/main" id="{F8156420-329E-6B68-5591-52480586F29F}"/>
              </a:ext>
            </a:extLst>
          </p:cNvPr>
          <p:cNvPicPr>
            <a:picLocks noChangeAspect="1"/>
          </p:cNvPicPr>
          <p:nvPr userDrawn="1"/>
        </p:nvPicPr>
        <p:blipFill>
          <a:blip r:embed="rId2"/>
          <a:stretch>
            <a:fillRect/>
          </a:stretch>
        </p:blipFill>
        <p:spPr>
          <a:xfrm>
            <a:off x="-7495" y="3314700"/>
            <a:ext cx="4394200" cy="3543300"/>
          </a:xfrm>
          <a:prstGeom prst="rect">
            <a:avLst/>
          </a:prstGeom>
        </p:spPr>
      </p:pic>
      <p:sp>
        <p:nvSpPr>
          <p:cNvPr id="4" name="Rectangle 3">
            <a:extLst>
              <a:ext uri="{FF2B5EF4-FFF2-40B4-BE49-F238E27FC236}">
                <a16:creationId xmlns:a16="http://schemas.microsoft.com/office/drawing/2014/main" id="{D2C84F27-63CD-3AB4-E6C7-2BE88FBF1778}"/>
              </a:ext>
            </a:extLst>
          </p:cNvPr>
          <p:cNvSpPr/>
          <p:nvPr userDrawn="1"/>
        </p:nvSpPr>
        <p:spPr bwMode="auto">
          <a:xfrm flipH="1">
            <a:off x="4373217" y="0"/>
            <a:ext cx="7818783"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lnSpc>
                <a:spcPct val="90000"/>
              </a:lnSpc>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7"/>
            <a:ext cx="6667500" cy="952067"/>
          </a:xfrm>
        </p:spPr>
        <p:txBody>
          <a:bodyPr anchor="t">
            <a:noAutofit/>
          </a:bodyPr>
          <a:lstStyle>
            <a:lvl1pPr marL="0" indent="0">
              <a:spcAft>
                <a:spcPts val="600"/>
              </a:spcAft>
              <a:buFont typeface="Wingdings" panose="05000000000000000000" pitchFamily="2" charset="2"/>
              <a:buNone/>
              <a:defRPr sz="16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48732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9604544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7075925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1952027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08528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77566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07798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86539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1890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28904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633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46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5206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68863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59455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34423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95850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3942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82005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2206463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44519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1788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76510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67213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4371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838832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278477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9" Type="http://schemas.openxmlformats.org/officeDocument/2006/relationships/slideLayout" Target="../slideLayouts/slideLayout114.xml"/><Relationship Id="rId21" Type="http://schemas.openxmlformats.org/officeDocument/2006/relationships/slideLayout" Target="../slideLayouts/slideLayout96.xml"/><Relationship Id="rId34" Type="http://schemas.openxmlformats.org/officeDocument/2006/relationships/slideLayout" Target="../slideLayouts/slideLayout109.xml"/><Relationship Id="rId42" Type="http://schemas.openxmlformats.org/officeDocument/2006/relationships/slideLayout" Target="../slideLayouts/slideLayout117.xml"/><Relationship Id="rId47" Type="http://schemas.openxmlformats.org/officeDocument/2006/relationships/slideLayout" Target="../slideLayouts/slideLayout122.xml"/><Relationship Id="rId50" Type="http://schemas.openxmlformats.org/officeDocument/2006/relationships/slideLayout" Target="../slideLayouts/slideLayout125.xml"/><Relationship Id="rId55" Type="http://schemas.openxmlformats.org/officeDocument/2006/relationships/theme" Target="../theme/theme2.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slideLayout" Target="../slideLayouts/slideLayout104.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slideLayout" Target="../slideLayouts/slideLayout107.xml"/><Relationship Id="rId37" Type="http://schemas.openxmlformats.org/officeDocument/2006/relationships/slideLayout" Target="../slideLayouts/slideLayout112.xml"/><Relationship Id="rId40" Type="http://schemas.openxmlformats.org/officeDocument/2006/relationships/slideLayout" Target="../slideLayouts/slideLayout115.xml"/><Relationship Id="rId45" Type="http://schemas.openxmlformats.org/officeDocument/2006/relationships/slideLayout" Target="../slideLayouts/slideLayout120.xml"/><Relationship Id="rId53" Type="http://schemas.openxmlformats.org/officeDocument/2006/relationships/slideLayout" Target="../slideLayouts/slideLayout128.xml"/><Relationship Id="rId5" Type="http://schemas.openxmlformats.org/officeDocument/2006/relationships/slideLayout" Target="../slideLayouts/slideLayout80.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 Id="rId35" Type="http://schemas.openxmlformats.org/officeDocument/2006/relationships/slideLayout" Target="../slideLayouts/slideLayout110.xml"/><Relationship Id="rId43" Type="http://schemas.openxmlformats.org/officeDocument/2006/relationships/slideLayout" Target="../slideLayouts/slideLayout118.xml"/><Relationship Id="rId48" Type="http://schemas.openxmlformats.org/officeDocument/2006/relationships/slideLayout" Target="../slideLayouts/slideLayout123.xml"/><Relationship Id="rId56" Type="http://schemas.openxmlformats.org/officeDocument/2006/relationships/image" Target="../media/image1.png"/><Relationship Id="rId8" Type="http://schemas.openxmlformats.org/officeDocument/2006/relationships/slideLayout" Target="../slideLayouts/slideLayout83.xml"/><Relationship Id="rId51" Type="http://schemas.openxmlformats.org/officeDocument/2006/relationships/slideLayout" Target="../slideLayouts/slideLayout126.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slideLayout" Target="../slideLayouts/slideLayout108.xml"/><Relationship Id="rId38" Type="http://schemas.openxmlformats.org/officeDocument/2006/relationships/slideLayout" Target="../slideLayouts/slideLayout113.xml"/><Relationship Id="rId46" Type="http://schemas.openxmlformats.org/officeDocument/2006/relationships/slideLayout" Target="../slideLayouts/slideLayout121.xml"/><Relationship Id="rId20" Type="http://schemas.openxmlformats.org/officeDocument/2006/relationships/slideLayout" Target="../slideLayouts/slideLayout95.xml"/><Relationship Id="rId41" Type="http://schemas.openxmlformats.org/officeDocument/2006/relationships/slideLayout" Target="../slideLayouts/slideLayout116.xml"/><Relationship Id="rId54" Type="http://schemas.openxmlformats.org/officeDocument/2006/relationships/slideLayout" Target="../slideLayouts/slideLayout129.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36" Type="http://schemas.openxmlformats.org/officeDocument/2006/relationships/slideLayout" Target="../slideLayouts/slideLayout111.xml"/><Relationship Id="rId49" Type="http://schemas.openxmlformats.org/officeDocument/2006/relationships/slideLayout" Target="../slideLayouts/slideLayout124.xml"/><Relationship Id="rId57" Type="http://schemas.openxmlformats.org/officeDocument/2006/relationships/image" Target="../media/image2.svg"/><Relationship Id="rId10" Type="http://schemas.openxmlformats.org/officeDocument/2006/relationships/slideLayout" Target="../slideLayouts/slideLayout85.xml"/><Relationship Id="rId31" Type="http://schemas.openxmlformats.org/officeDocument/2006/relationships/slideLayout" Target="../slideLayouts/slideLayout106.xml"/><Relationship Id="rId44" Type="http://schemas.openxmlformats.org/officeDocument/2006/relationships/slideLayout" Target="../slideLayouts/slideLayout119.xml"/><Relationship Id="rId52" Type="http://schemas.openxmlformats.org/officeDocument/2006/relationships/slideLayout" Target="../slideLayouts/slideLayout1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9" Type="http://schemas.openxmlformats.org/officeDocument/2006/relationships/slideLayout" Target="../slideLayouts/slideLayout168.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42" Type="http://schemas.openxmlformats.org/officeDocument/2006/relationships/slideLayout" Target="../slideLayouts/slideLayout171.xml"/><Relationship Id="rId47" Type="http://schemas.openxmlformats.org/officeDocument/2006/relationships/slideLayout" Target="../slideLayouts/slideLayout176.xml"/><Relationship Id="rId50" Type="http://schemas.openxmlformats.org/officeDocument/2006/relationships/slideLayout" Target="../slideLayouts/slideLayout179.xml"/><Relationship Id="rId55" Type="http://schemas.openxmlformats.org/officeDocument/2006/relationships/slideLayout" Target="../slideLayouts/slideLayout184.xml"/><Relationship Id="rId7" Type="http://schemas.openxmlformats.org/officeDocument/2006/relationships/slideLayout" Target="../slideLayouts/slideLayout136.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9" Type="http://schemas.openxmlformats.org/officeDocument/2006/relationships/slideLayout" Target="../slideLayouts/slideLayout158.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37" Type="http://schemas.openxmlformats.org/officeDocument/2006/relationships/slideLayout" Target="../slideLayouts/slideLayout166.xml"/><Relationship Id="rId40" Type="http://schemas.openxmlformats.org/officeDocument/2006/relationships/slideLayout" Target="../slideLayouts/slideLayout169.xml"/><Relationship Id="rId45" Type="http://schemas.openxmlformats.org/officeDocument/2006/relationships/slideLayout" Target="../slideLayouts/slideLayout174.xml"/><Relationship Id="rId53" Type="http://schemas.openxmlformats.org/officeDocument/2006/relationships/slideLayout" Target="../slideLayouts/slideLayout182.xml"/><Relationship Id="rId58" Type="http://schemas.openxmlformats.org/officeDocument/2006/relationships/image" Target="../media/image2.svg"/><Relationship Id="rId5" Type="http://schemas.openxmlformats.org/officeDocument/2006/relationships/slideLayout" Target="../slideLayouts/slideLayout134.xml"/><Relationship Id="rId19" Type="http://schemas.openxmlformats.org/officeDocument/2006/relationships/slideLayout" Target="../slideLayouts/slideLayout148.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slideLayout" Target="../slideLayouts/slideLayout164.xml"/><Relationship Id="rId43" Type="http://schemas.openxmlformats.org/officeDocument/2006/relationships/slideLayout" Target="../slideLayouts/slideLayout172.xml"/><Relationship Id="rId48" Type="http://schemas.openxmlformats.org/officeDocument/2006/relationships/slideLayout" Target="../slideLayouts/slideLayout177.xml"/><Relationship Id="rId56" Type="http://schemas.openxmlformats.org/officeDocument/2006/relationships/theme" Target="../theme/theme3.xml"/><Relationship Id="rId8" Type="http://schemas.openxmlformats.org/officeDocument/2006/relationships/slideLayout" Target="../slideLayouts/slideLayout137.xml"/><Relationship Id="rId51" Type="http://schemas.openxmlformats.org/officeDocument/2006/relationships/slideLayout" Target="../slideLayouts/slideLayout180.xml"/><Relationship Id="rId3" Type="http://schemas.openxmlformats.org/officeDocument/2006/relationships/slideLayout" Target="../slideLayouts/slideLayout132.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38" Type="http://schemas.openxmlformats.org/officeDocument/2006/relationships/slideLayout" Target="../slideLayouts/slideLayout167.xml"/><Relationship Id="rId46" Type="http://schemas.openxmlformats.org/officeDocument/2006/relationships/slideLayout" Target="../slideLayouts/slideLayout175.xml"/><Relationship Id="rId20" Type="http://schemas.openxmlformats.org/officeDocument/2006/relationships/slideLayout" Target="../slideLayouts/slideLayout149.xml"/><Relationship Id="rId41" Type="http://schemas.openxmlformats.org/officeDocument/2006/relationships/slideLayout" Target="../slideLayouts/slideLayout170.xml"/><Relationship Id="rId54" Type="http://schemas.openxmlformats.org/officeDocument/2006/relationships/slideLayout" Target="../slideLayouts/slideLayout183.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36" Type="http://schemas.openxmlformats.org/officeDocument/2006/relationships/slideLayout" Target="../slideLayouts/slideLayout165.xml"/><Relationship Id="rId49" Type="http://schemas.openxmlformats.org/officeDocument/2006/relationships/slideLayout" Target="../slideLayouts/slideLayout178.xml"/><Relationship Id="rId57" Type="http://schemas.openxmlformats.org/officeDocument/2006/relationships/image" Target="../media/image1.png"/><Relationship Id="rId10" Type="http://schemas.openxmlformats.org/officeDocument/2006/relationships/slideLayout" Target="../slideLayouts/slideLayout139.xml"/><Relationship Id="rId31" Type="http://schemas.openxmlformats.org/officeDocument/2006/relationships/slideLayout" Target="../slideLayouts/slideLayout160.xml"/><Relationship Id="rId44" Type="http://schemas.openxmlformats.org/officeDocument/2006/relationships/slideLayout" Target="../slideLayouts/slideLayout173.xml"/><Relationship Id="rId52" Type="http://schemas.openxmlformats.org/officeDocument/2006/relationships/slideLayout" Target="../slideLayouts/slideLayout181.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10.xml"/><Relationship Id="rId21" Type="http://schemas.openxmlformats.org/officeDocument/2006/relationships/slideLayout" Target="../slideLayouts/slideLayout205.xml"/><Relationship Id="rId34" Type="http://schemas.openxmlformats.org/officeDocument/2006/relationships/slideLayout" Target="../slideLayouts/slideLayout218.xml"/><Relationship Id="rId42" Type="http://schemas.openxmlformats.org/officeDocument/2006/relationships/slideLayout" Target="../slideLayouts/slideLayout226.xml"/><Relationship Id="rId47" Type="http://schemas.openxmlformats.org/officeDocument/2006/relationships/slideLayout" Target="../slideLayouts/slideLayout231.xml"/><Relationship Id="rId50" Type="http://schemas.openxmlformats.org/officeDocument/2006/relationships/slideLayout" Target="../slideLayouts/slideLayout234.xml"/><Relationship Id="rId55" Type="http://schemas.openxmlformats.org/officeDocument/2006/relationships/slideLayout" Target="../slideLayouts/slideLayout239.xml"/><Relationship Id="rId63" Type="http://schemas.openxmlformats.org/officeDocument/2006/relationships/theme" Target="../theme/theme4.xml"/><Relationship Id="rId7" Type="http://schemas.openxmlformats.org/officeDocument/2006/relationships/slideLayout" Target="../slideLayouts/slideLayout19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29" Type="http://schemas.openxmlformats.org/officeDocument/2006/relationships/slideLayout" Target="../slideLayouts/slideLayout213.xml"/><Relationship Id="rId11" Type="http://schemas.openxmlformats.org/officeDocument/2006/relationships/slideLayout" Target="../slideLayouts/slideLayout195.xml"/><Relationship Id="rId24" Type="http://schemas.openxmlformats.org/officeDocument/2006/relationships/slideLayout" Target="../slideLayouts/slideLayout208.xml"/><Relationship Id="rId32" Type="http://schemas.openxmlformats.org/officeDocument/2006/relationships/slideLayout" Target="../slideLayouts/slideLayout216.xml"/><Relationship Id="rId37" Type="http://schemas.openxmlformats.org/officeDocument/2006/relationships/slideLayout" Target="../slideLayouts/slideLayout221.xml"/><Relationship Id="rId40" Type="http://schemas.openxmlformats.org/officeDocument/2006/relationships/slideLayout" Target="../slideLayouts/slideLayout224.xml"/><Relationship Id="rId45" Type="http://schemas.openxmlformats.org/officeDocument/2006/relationships/slideLayout" Target="../slideLayouts/slideLayout229.xml"/><Relationship Id="rId53" Type="http://schemas.openxmlformats.org/officeDocument/2006/relationships/slideLayout" Target="../slideLayouts/slideLayout237.xml"/><Relationship Id="rId58" Type="http://schemas.openxmlformats.org/officeDocument/2006/relationships/slideLayout" Target="../slideLayouts/slideLayout242.xml"/><Relationship Id="rId66" Type="http://schemas.openxmlformats.org/officeDocument/2006/relationships/image" Target="../media/image52.png"/><Relationship Id="rId5" Type="http://schemas.openxmlformats.org/officeDocument/2006/relationships/slideLayout" Target="../slideLayouts/slideLayout189.xml"/><Relationship Id="rId61" Type="http://schemas.openxmlformats.org/officeDocument/2006/relationships/slideLayout" Target="../slideLayouts/slideLayout245.xml"/><Relationship Id="rId19" Type="http://schemas.openxmlformats.org/officeDocument/2006/relationships/slideLayout" Target="../slideLayouts/slideLayout203.xml"/><Relationship Id="rId14" Type="http://schemas.openxmlformats.org/officeDocument/2006/relationships/slideLayout" Target="../slideLayouts/slideLayout198.xml"/><Relationship Id="rId22" Type="http://schemas.openxmlformats.org/officeDocument/2006/relationships/slideLayout" Target="../slideLayouts/slideLayout206.xml"/><Relationship Id="rId27" Type="http://schemas.openxmlformats.org/officeDocument/2006/relationships/slideLayout" Target="../slideLayouts/slideLayout211.xml"/><Relationship Id="rId30" Type="http://schemas.openxmlformats.org/officeDocument/2006/relationships/slideLayout" Target="../slideLayouts/slideLayout214.xml"/><Relationship Id="rId35" Type="http://schemas.openxmlformats.org/officeDocument/2006/relationships/slideLayout" Target="../slideLayouts/slideLayout219.xml"/><Relationship Id="rId43" Type="http://schemas.openxmlformats.org/officeDocument/2006/relationships/slideLayout" Target="../slideLayouts/slideLayout227.xml"/><Relationship Id="rId48" Type="http://schemas.openxmlformats.org/officeDocument/2006/relationships/slideLayout" Target="../slideLayouts/slideLayout232.xml"/><Relationship Id="rId56" Type="http://schemas.openxmlformats.org/officeDocument/2006/relationships/slideLayout" Target="../slideLayouts/slideLayout240.xml"/><Relationship Id="rId64" Type="http://schemas.openxmlformats.org/officeDocument/2006/relationships/image" Target="../media/image1.png"/><Relationship Id="rId8" Type="http://schemas.openxmlformats.org/officeDocument/2006/relationships/slideLayout" Target="../slideLayouts/slideLayout192.xml"/><Relationship Id="rId51" Type="http://schemas.openxmlformats.org/officeDocument/2006/relationships/slideLayout" Target="../slideLayouts/slideLayout235.xml"/><Relationship Id="rId3" Type="http://schemas.openxmlformats.org/officeDocument/2006/relationships/slideLayout" Target="../slideLayouts/slideLayout187.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5" Type="http://schemas.openxmlformats.org/officeDocument/2006/relationships/slideLayout" Target="../slideLayouts/slideLayout209.xml"/><Relationship Id="rId33" Type="http://schemas.openxmlformats.org/officeDocument/2006/relationships/slideLayout" Target="../slideLayouts/slideLayout217.xml"/><Relationship Id="rId38" Type="http://schemas.openxmlformats.org/officeDocument/2006/relationships/slideLayout" Target="../slideLayouts/slideLayout222.xml"/><Relationship Id="rId46" Type="http://schemas.openxmlformats.org/officeDocument/2006/relationships/slideLayout" Target="../slideLayouts/slideLayout230.xml"/><Relationship Id="rId59" Type="http://schemas.openxmlformats.org/officeDocument/2006/relationships/slideLayout" Target="../slideLayouts/slideLayout243.xml"/><Relationship Id="rId20" Type="http://schemas.openxmlformats.org/officeDocument/2006/relationships/slideLayout" Target="../slideLayouts/slideLayout204.xml"/><Relationship Id="rId41" Type="http://schemas.openxmlformats.org/officeDocument/2006/relationships/slideLayout" Target="../slideLayouts/slideLayout225.xml"/><Relationship Id="rId54" Type="http://schemas.openxmlformats.org/officeDocument/2006/relationships/slideLayout" Target="../slideLayouts/slideLayout238.xml"/><Relationship Id="rId62" Type="http://schemas.openxmlformats.org/officeDocument/2006/relationships/slideLayout" Target="../slideLayouts/slideLayout24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5" Type="http://schemas.openxmlformats.org/officeDocument/2006/relationships/slideLayout" Target="../slideLayouts/slideLayout199.xml"/><Relationship Id="rId23" Type="http://schemas.openxmlformats.org/officeDocument/2006/relationships/slideLayout" Target="../slideLayouts/slideLayout207.xml"/><Relationship Id="rId28" Type="http://schemas.openxmlformats.org/officeDocument/2006/relationships/slideLayout" Target="../slideLayouts/slideLayout212.xml"/><Relationship Id="rId36" Type="http://schemas.openxmlformats.org/officeDocument/2006/relationships/slideLayout" Target="../slideLayouts/slideLayout220.xml"/><Relationship Id="rId49" Type="http://schemas.openxmlformats.org/officeDocument/2006/relationships/slideLayout" Target="../slideLayouts/slideLayout233.xml"/><Relationship Id="rId57" Type="http://schemas.openxmlformats.org/officeDocument/2006/relationships/slideLayout" Target="../slideLayouts/slideLayout241.xml"/><Relationship Id="rId10" Type="http://schemas.openxmlformats.org/officeDocument/2006/relationships/slideLayout" Target="../slideLayouts/slideLayout194.xml"/><Relationship Id="rId31" Type="http://schemas.openxmlformats.org/officeDocument/2006/relationships/slideLayout" Target="../slideLayouts/slideLayout215.xml"/><Relationship Id="rId44" Type="http://schemas.openxmlformats.org/officeDocument/2006/relationships/slideLayout" Target="../slideLayouts/slideLayout228.xml"/><Relationship Id="rId52" Type="http://schemas.openxmlformats.org/officeDocument/2006/relationships/slideLayout" Target="../slideLayouts/slideLayout236.xml"/><Relationship Id="rId60" Type="http://schemas.openxmlformats.org/officeDocument/2006/relationships/slideLayout" Target="../slideLayouts/slideLayout244.xml"/><Relationship Id="rId65" Type="http://schemas.openxmlformats.org/officeDocument/2006/relationships/image" Target="../media/image2.svg"/><Relationship Id="rId4" Type="http://schemas.openxmlformats.org/officeDocument/2006/relationships/slideLayout" Target="../slideLayouts/slideLayout188.xml"/><Relationship Id="rId9" Type="http://schemas.openxmlformats.org/officeDocument/2006/relationships/slideLayout" Target="../slideLayouts/slideLayout193.xml"/><Relationship Id="rId13" Type="http://schemas.openxmlformats.org/officeDocument/2006/relationships/slideLayout" Target="../slideLayouts/slideLayout197.xml"/><Relationship Id="rId18" Type="http://schemas.openxmlformats.org/officeDocument/2006/relationships/slideLayout" Target="../slideLayouts/slideLayout202.xml"/><Relationship Id="rId39" Type="http://schemas.openxmlformats.org/officeDocument/2006/relationships/slideLayout" Target="../slideLayouts/slideLayout22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54.xml"/><Relationship Id="rId13" Type="http://schemas.openxmlformats.org/officeDocument/2006/relationships/slideLayout" Target="../slideLayouts/slideLayout259.xml"/><Relationship Id="rId18" Type="http://schemas.openxmlformats.org/officeDocument/2006/relationships/slideLayout" Target="../slideLayouts/slideLayout264.xml"/><Relationship Id="rId26" Type="http://schemas.openxmlformats.org/officeDocument/2006/relationships/slideLayout" Target="../slideLayouts/slideLayout272.xml"/><Relationship Id="rId3" Type="http://schemas.openxmlformats.org/officeDocument/2006/relationships/slideLayout" Target="../slideLayouts/slideLayout249.xml"/><Relationship Id="rId21" Type="http://schemas.openxmlformats.org/officeDocument/2006/relationships/slideLayout" Target="../slideLayouts/slideLayout267.xml"/><Relationship Id="rId7" Type="http://schemas.openxmlformats.org/officeDocument/2006/relationships/slideLayout" Target="../slideLayouts/slideLayout253.xml"/><Relationship Id="rId12" Type="http://schemas.openxmlformats.org/officeDocument/2006/relationships/slideLayout" Target="../slideLayouts/slideLayout258.xml"/><Relationship Id="rId17" Type="http://schemas.openxmlformats.org/officeDocument/2006/relationships/slideLayout" Target="../slideLayouts/slideLayout263.xml"/><Relationship Id="rId25" Type="http://schemas.openxmlformats.org/officeDocument/2006/relationships/slideLayout" Target="../slideLayouts/slideLayout271.xml"/><Relationship Id="rId2" Type="http://schemas.openxmlformats.org/officeDocument/2006/relationships/slideLayout" Target="../slideLayouts/slideLayout248.xml"/><Relationship Id="rId16" Type="http://schemas.openxmlformats.org/officeDocument/2006/relationships/slideLayout" Target="../slideLayouts/slideLayout262.xml"/><Relationship Id="rId20" Type="http://schemas.openxmlformats.org/officeDocument/2006/relationships/slideLayout" Target="../slideLayouts/slideLayout266.xml"/><Relationship Id="rId29" Type="http://schemas.openxmlformats.org/officeDocument/2006/relationships/theme" Target="../theme/theme5.xml"/><Relationship Id="rId1" Type="http://schemas.openxmlformats.org/officeDocument/2006/relationships/slideLayout" Target="../slideLayouts/slideLayout247.xml"/><Relationship Id="rId6" Type="http://schemas.openxmlformats.org/officeDocument/2006/relationships/slideLayout" Target="../slideLayouts/slideLayout252.xml"/><Relationship Id="rId11" Type="http://schemas.openxmlformats.org/officeDocument/2006/relationships/slideLayout" Target="../slideLayouts/slideLayout257.xml"/><Relationship Id="rId24" Type="http://schemas.openxmlformats.org/officeDocument/2006/relationships/slideLayout" Target="../slideLayouts/slideLayout270.xml"/><Relationship Id="rId5" Type="http://schemas.openxmlformats.org/officeDocument/2006/relationships/slideLayout" Target="../slideLayouts/slideLayout251.xml"/><Relationship Id="rId15" Type="http://schemas.openxmlformats.org/officeDocument/2006/relationships/slideLayout" Target="../slideLayouts/slideLayout261.xml"/><Relationship Id="rId23" Type="http://schemas.openxmlformats.org/officeDocument/2006/relationships/slideLayout" Target="../slideLayouts/slideLayout269.xml"/><Relationship Id="rId28" Type="http://schemas.openxmlformats.org/officeDocument/2006/relationships/slideLayout" Target="../slideLayouts/slideLayout274.xml"/><Relationship Id="rId10" Type="http://schemas.openxmlformats.org/officeDocument/2006/relationships/slideLayout" Target="../slideLayouts/slideLayout256.xml"/><Relationship Id="rId19" Type="http://schemas.openxmlformats.org/officeDocument/2006/relationships/slideLayout" Target="../slideLayouts/slideLayout265.xml"/><Relationship Id="rId31" Type="http://schemas.openxmlformats.org/officeDocument/2006/relationships/image" Target="../media/image89.png"/><Relationship Id="rId4" Type="http://schemas.openxmlformats.org/officeDocument/2006/relationships/slideLayout" Target="../slideLayouts/slideLayout250.xml"/><Relationship Id="rId9" Type="http://schemas.openxmlformats.org/officeDocument/2006/relationships/slideLayout" Target="../slideLayouts/slideLayout255.xml"/><Relationship Id="rId14" Type="http://schemas.openxmlformats.org/officeDocument/2006/relationships/slideLayout" Target="../slideLayouts/slideLayout260.xml"/><Relationship Id="rId22" Type="http://schemas.openxmlformats.org/officeDocument/2006/relationships/slideLayout" Target="../slideLayouts/slideLayout268.xml"/><Relationship Id="rId27" Type="http://schemas.openxmlformats.org/officeDocument/2006/relationships/slideLayout" Target="../slideLayouts/slideLayout273.xml"/><Relationship Id="rId30" Type="http://schemas.openxmlformats.org/officeDocument/2006/relationships/image" Target="../media/image88.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82.xml"/><Relationship Id="rId3" Type="http://schemas.openxmlformats.org/officeDocument/2006/relationships/slideLayout" Target="../slideLayouts/slideLayout277.xml"/><Relationship Id="rId7" Type="http://schemas.openxmlformats.org/officeDocument/2006/relationships/slideLayout" Target="../slideLayouts/slideLayout281.xml"/><Relationship Id="rId12" Type="http://schemas.openxmlformats.org/officeDocument/2006/relationships/theme" Target="../theme/theme6.xml"/><Relationship Id="rId2" Type="http://schemas.openxmlformats.org/officeDocument/2006/relationships/slideLayout" Target="../slideLayouts/slideLayout276.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5" Type="http://schemas.openxmlformats.org/officeDocument/2006/relationships/slideLayout" Target="../slideLayouts/slideLayout279.xml"/><Relationship Id="rId10" Type="http://schemas.openxmlformats.org/officeDocument/2006/relationships/slideLayout" Target="../slideLayouts/slideLayout284.xml"/><Relationship Id="rId4" Type="http://schemas.openxmlformats.org/officeDocument/2006/relationships/slideLayout" Target="../slideLayouts/slideLayout278.xml"/><Relationship Id="rId9" Type="http://schemas.openxmlformats.org/officeDocument/2006/relationships/slideLayout" Target="../slideLayouts/slideLayout283.xml"/></Relationships>
</file>

<file path=ppt/slideMasters/_rels/slideMaster7.xml.rels><?xml version="1.0" encoding="UTF-8" standalone="yes"?>
<Relationships xmlns="http://schemas.openxmlformats.org/package/2006/relationships"><Relationship Id="rId8" Type="http://schemas.openxmlformats.org/officeDocument/2006/relationships/theme" Target="../theme/theme7.xml"/><Relationship Id="rId3" Type="http://schemas.openxmlformats.org/officeDocument/2006/relationships/slideLayout" Target="../slideLayouts/slideLayout288.xml"/><Relationship Id="rId7" Type="http://schemas.openxmlformats.org/officeDocument/2006/relationships/slideLayout" Target="../slideLayouts/slideLayout292.xml"/><Relationship Id="rId2" Type="http://schemas.openxmlformats.org/officeDocument/2006/relationships/slideLayout" Target="../slideLayouts/slideLayout287.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5" Type="http://schemas.openxmlformats.org/officeDocument/2006/relationships/slideLayout" Target="../slideLayouts/slideLayout290.xml"/><Relationship Id="rId4" Type="http://schemas.openxmlformats.org/officeDocument/2006/relationships/slideLayout" Target="../slideLayouts/slideLayout289.xml"/><Relationship Id="rId9" Type="http://schemas.openxmlformats.org/officeDocument/2006/relationships/image" Target="../media/image86.emf"/></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18.xml"/><Relationship Id="rId21" Type="http://schemas.openxmlformats.org/officeDocument/2006/relationships/slideLayout" Target="../slideLayouts/slideLayout313.xml"/><Relationship Id="rId42" Type="http://schemas.openxmlformats.org/officeDocument/2006/relationships/slideLayout" Target="../slideLayouts/slideLayout334.xml"/><Relationship Id="rId47" Type="http://schemas.openxmlformats.org/officeDocument/2006/relationships/slideLayout" Target="../slideLayouts/slideLayout339.xml"/><Relationship Id="rId63" Type="http://schemas.openxmlformats.org/officeDocument/2006/relationships/slideLayout" Target="../slideLayouts/slideLayout355.xml"/><Relationship Id="rId68" Type="http://schemas.openxmlformats.org/officeDocument/2006/relationships/slideLayout" Target="../slideLayouts/slideLayout360.xml"/><Relationship Id="rId16" Type="http://schemas.openxmlformats.org/officeDocument/2006/relationships/slideLayout" Target="../slideLayouts/slideLayout308.xml"/><Relationship Id="rId11" Type="http://schemas.openxmlformats.org/officeDocument/2006/relationships/slideLayout" Target="../slideLayouts/slideLayout303.xml"/><Relationship Id="rId32" Type="http://schemas.openxmlformats.org/officeDocument/2006/relationships/slideLayout" Target="../slideLayouts/slideLayout324.xml"/><Relationship Id="rId37" Type="http://schemas.openxmlformats.org/officeDocument/2006/relationships/slideLayout" Target="../slideLayouts/slideLayout329.xml"/><Relationship Id="rId53" Type="http://schemas.openxmlformats.org/officeDocument/2006/relationships/slideLayout" Target="../slideLayouts/slideLayout345.xml"/><Relationship Id="rId58" Type="http://schemas.openxmlformats.org/officeDocument/2006/relationships/slideLayout" Target="../slideLayouts/slideLayout350.xml"/><Relationship Id="rId74" Type="http://schemas.openxmlformats.org/officeDocument/2006/relationships/slideLayout" Target="../slideLayouts/slideLayout366.xml"/><Relationship Id="rId79" Type="http://schemas.openxmlformats.org/officeDocument/2006/relationships/theme" Target="../theme/theme8.xml"/><Relationship Id="rId5" Type="http://schemas.openxmlformats.org/officeDocument/2006/relationships/slideLayout" Target="../slideLayouts/slideLayout297.xml"/><Relationship Id="rId61" Type="http://schemas.openxmlformats.org/officeDocument/2006/relationships/slideLayout" Target="../slideLayouts/slideLayout353.xml"/><Relationship Id="rId19" Type="http://schemas.openxmlformats.org/officeDocument/2006/relationships/slideLayout" Target="../slideLayouts/slideLayout311.xml"/><Relationship Id="rId14" Type="http://schemas.openxmlformats.org/officeDocument/2006/relationships/slideLayout" Target="../slideLayouts/slideLayout306.xml"/><Relationship Id="rId22" Type="http://schemas.openxmlformats.org/officeDocument/2006/relationships/slideLayout" Target="../slideLayouts/slideLayout314.xml"/><Relationship Id="rId27" Type="http://schemas.openxmlformats.org/officeDocument/2006/relationships/slideLayout" Target="../slideLayouts/slideLayout319.xml"/><Relationship Id="rId30" Type="http://schemas.openxmlformats.org/officeDocument/2006/relationships/slideLayout" Target="../slideLayouts/slideLayout322.xml"/><Relationship Id="rId35" Type="http://schemas.openxmlformats.org/officeDocument/2006/relationships/slideLayout" Target="../slideLayouts/slideLayout327.xml"/><Relationship Id="rId43" Type="http://schemas.openxmlformats.org/officeDocument/2006/relationships/slideLayout" Target="../slideLayouts/slideLayout335.xml"/><Relationship Id="rId48" Type="http://schemas.openxmlformats.org/officeDocument/2006/relationships/slideLayout" Target="../slideLayouts/slideLayout340.xml"/><Relationship Id="rId56" Type="http://schemas.openxmlformats.org/officeDocument/2006/relationships/slideLayout" Target="../slideLayouts/slideLayout348.xml"/><Relationship Id="rId64" Type="http://schemas.openxmlformats.org/officeDocument/2006/relationships/slideLayout" Target="../slideLayouts/slideLayout356.xml"/><Relationship Id="rId69" Type="http://schemas.openxmlformats.org/officeDocument/2006/relationships/slideLayout" Target="../slideLayouts/slideLayout361.xml"/><Relationship Id="rId77" Type="http://schemas.openxmlformats.org/officeDocument/2006/relationships/slideLayout" Target="../slideLayouts/slideLayout369.xml"/><Relationship Id="rId8" Type="http://schemas.openxmlformats.org/officeDocument/2006/relationships/slideLayout" Target="../slideLayouts/slideLayout300.xml"/><Relationship Id="rId51" Type="http://schemas.openxmlformats.org/officeDocument/2006/relationships/slideLayout" Target="../slideLayouts/slideLayout343.xml"/><Relationship Id="rId72" Type="http://schemas.openxmlformats.org/officeDocument/2006/relationships/slideLayout" Target="../slideLayouts/slideLayout364.xml"/><Relationship Id="rId80" Type="http://schemas.openxmlformats.org/officeDocument/2006/relationships/image" Target="../media/image1.png"/><Relationship Id="rId3" Type="http://schemas.openxmlformats.org/officeDocument/2006/relationships/slideLayout" Target="../slideLayouts/slideLayout295.xml"/><Relationship Id="rId12" Type="http://schemas.openxmlformats.org/officeDocument/2006/relationships/slideLayout" Target="../slideLayouts/slideLayout304.xml"/><Relationship Id="rId17" Type="http://schemas.openxmlformats.org/officeDocument/2006/relationships/slideLayout" Target="../slideLayouts/slideLayout309.xml"/><Relationship Id="rId25" Type="http://schemas.openxmlformats.org/officeDocument/2006/relationships/slideLayout" Target="../slideLayouts/slideLayout317.xml"/><Relationship Id="rId33" Type="http://schemas.openxmlformats.org/officeDocument/2006/relationships/slideLayout" Target="../slideLayouts/slideLayout325.xml"/><Relationship Id="rId38" Type="http://schemas.openxmlformats.org/officeDocument/2006/relationships/slideLayout" Target="../slideLayouts/slideLayout330.xml"/><Relationship Id="rId46" Type="http://schemas.openxmlformats.org/officeDocument/2006/relationships/slideLayout" Target="../slideLayouts/slideLayout338.xml"/><Relationship Id="rId59" Type="http://schemas.openxmlformats.org/officeDocument/2006/relationships/slideLayout" Target="../slideLayouts/slideLayout351.xml"/><Relationship Id="rId67" Type="http://schemas.openxmlformats.org/officeDocument/2006/relationships/slideLayout" Target="../slideLayouts/slideLayout359.xml"/><Relationship Id="rId20" Type="http://schemas.openxmlformats.org/officeDocument/2006/relationships/slideLayout" Target="../slideLayouts/slideLayout312.xml"/><Relationship Id="rId41" Type="http://schemas.openxmlformats.org/officeDocument/2006/relationships/slideLayout" Target="../slideLayouts/slideLayout333.xml"/><Relationship Id="rId54" Type="http://schemas.openxmlformats.org/officeDocument/2006/relationships/slideLayout" Target="../slideLayouts/slideLayout346.xml"/><Relationship Id="rId62" Type="http://schemas.openxmlformats.org/officeDocument/2006/relationships/slideLayout" Target="../slideLayouts/slideLayout354.xml"/><Relationship Id="rId70" Type="http://schemas.openxmlformats.org/officeDocument/2006/relationships/slideLayout" Target="../slideLayouts/slideLayout362.xml"/><Relationship Id="rId75" Type="http://schemas.openxmlformats.org/officeDocument/2006/relationships/slideLayout" Target="../slideLayouts/slideLayout367.xml"/><Relationship Id="rId1" Type="http://schemas.openxmlformats.org/officeDocument/2006/relationships/slideLayout" Target="../slideLayouts/slideLayout293.xml"/><Relationship Id="rId6" Type="http://schemas.openxmlformats.org/officeDocument/2006/relationships/slideLayout" Target="../slideLayouts/slideLayout298.xml"/><Relationship Id="rId15" Type="http://schemas.openxmlformats.org/officeDocument/2006/relationships/slideLayout" Target="../slideLayouts/slideLayout307.xml"/><Relationship Id="rId23" Type="http://schemas.openxmlformats.org/officeDocument/2006/relationships/slideLayout" Target="../slideLayouts/slideLayout315.xml"/><Relationship Id="rId28" Type="http://schemas.openxmlformats.org/officeDocument/2006/relationships/slideLayout" Target="../slideLayouts/slideLayout320.xml"/><Relationship Id="rId36" Type="http://schemas.openxmlformats.org/officeDocument/2006/relationships/slideLayout" Target="../slideLayouts/slideLayout328.xml"/><Relationship Id="rId49" Type="http://schemas.openxmlformats.org/officeDocument/2006/relationships/slideLayout" Target="../slideLayouts/slideLayout341.xml"/><Relationship Id="rId57" Type="http://schemas.openxmlformats.org/officeDocument/2006/relationships/slideLayout" Target="../slideLayouts/slideLayout349.xml"/><Relationship Id="rId10" Type="http://schemas.openxmlformats.org/officeDocument/2006/relationships/slideLayout" Target="../slideLayouts/slideLayout302.xml"/><Relationship Id="rId31" Type="http://schemas.openxmlformats.org/officeDocument/2006/relationships/slideLayout" Target="../slideLayouts/slideLayout323.xml"/><Relationship Id="rId44" Type="http://schemas.openxmlformats.org/officeDocument/2006/relationships/slideLayout" Target="../slideLayouts/slideLayout336.xml"/><Relationship Id="rId52" Type="http://schemas.openxmlformats.org/officeDocument/2006/relationships/slideLayout" Target="../slideLayouts/slideLayout344.xml"/><Relationship Id="rId60" Type="http://schemas.openxmlformats.org/officeDocument/2006/relationships/slideLayout" Target="../slideLayouts/slideLayout352.xml"/><Relationship Id="rId65" Type="http://schemas.openxmlformats.org/officeDocument/2006/relationships/slideLayout" Target="../slideLayouts/slideLayout357.xml"/><Relationship Id="rId73" Type="http://schemas.openxmlformats.org/officeDocument/2006/relationships/slideLayout" Target="../slideLayouts/slideLayout365.xml"/><Relationship Id="rId78" Type="http://schemas.openxmlformats.org/officeDocument/2006/relationships/slideLayout" Target="../slideLayouts/slideLayout370.xml"/><Relationship Id="rId81" Type="http://schemas.openxmlformats.org/officeDocument/2006/relationships/image" Target="../media/image2.svg"/><Relationship Id="rId4" Type="http://schemas.openxmlformats.org/officeDocument/2006/relationships/slideLayout" Target="../slideLayouts/slideLayout296.xml"/><Relationship Id="rId9" Type="http://schemas.openxmlformats.org/officeDocument/2006/relationships/slideLayout" Target="../slideLayouts/slideLayout301.xml"/><Relationship Id="rId13" Type="http://schemas.openxmlformats.org/officeDocument/2006/relationships/slideLayout" Target="../slideLayouts/slideLayout305.xml"/><Relationship Id="rId18" Type="http://schemas.openxmlformats.org/officeDocument/2006/relationships/slideLayout" Target="../slideLayouts/slideLayout310.xml"/><Relationship Id="rId39" Type="http://schemas.openxmlformats.org/officeDocument/2006/relationships/slideLayout" Target="../slideLayouts/slideLayout331.xml"/><Relationship Id="rId34" Type="http://schemas.openxmlformats.org/officeDocument/2006/relationships/slideLayout" Target="../slideLayouts/slideLayout326.xml"/><Relationship Id="rId50" Type="http://schemas.openxmlformats.org/officeDocument/2006/relationships/slideLayout" Target="../slideLayouts/slideLayout342.xml"/><Relationship Id="rId55" Type="http://schemas.openxmlformats.org/officeDocument/2006/relationships/slideLayout" Target="../slideLayouts/slideLayout347.xml"/><Relationship Id="rId76" Type="http://schemas.openxmlformats.org/officeDocument/2006/relationships/slideLayout" Target="../slideLayouts/slideLayout368.xml"/><Relationship Id="rId7" Type="http://schemas.openxmlformats.org/officeDocument/2006/relationships/slideLayout" Target="../slideLayouts/slideLayout299.xml"/><Relationship Id="rId71" Type="http://schemas.openxmlformats.org/officeDocument/2006/relationships/slideLayout" Target="../slideLayouts/slideLayout363.xml"/><Relationship Id="rId2" Type="http://schemas.openxmlformats.org/officeDocument/2006/relationships/slideLayout" Target="../slideLayouts/slideLayout294.xml"/><Relationship Id="rId29" Type="http://schemas.openxmlformats.org/officeDocument/2006/relationships/slideLayout" Target="../slideLayouts/slideLayout321.xml"/><Relationship Id="rId24" Type="http://schemas.openxmlformats.org/officeDocument/2006/relationships/slideLayout" Target="../slideLayouts/slideLayout316.xml"/><Relationship Id="rId40" Type="http://schemas.openxmlformats.org/officeDocument/2006/relationships/slideLayout" Target="../slideLayouts/slideLayout332.xml"/><Relationship Id="rId45" Type="http://schemas.openxmlformats.org/officeDocument/2006/relationships/slideLayout" Target="../slideLayouts/slideLayout337.xml"/><Relationship Id="rId66" Type="http://schemas.openxmlformats.org/officeDocument/2006/relationships/slideLayout" Target="../slideLayouts/slideLayout3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Sans Text"/>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7">
            <a:extLst>
              <a:ext uri="{96DAC541-7B7A-43D3-8B79-37D633B846F1}">
                <asvg:svgBlip xmlns:asvg="http://schemas.microsoft.com/office/drawing/2016/SVG/main" r:embed="rId7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92072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6038609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 id="2147483773" r:id="rId37"/>
    <p:sldLayoutId id="2147483774" r:id="rId38"/>
    <p:sldLayoutId id="2147483775" r:id="rId39"/>
    <p:sldLayoutId id="2147483776" r:id="rId40"/>
    <p:sldLayoutId id="2147483777" r:id="rId41"/>
    <p:sldLayoutId id="2147483778" r:id="rId42"/>
    <p:sldLayoutId id="2147483779" r:id="rId43"/>
    <p:sldLayoutId id="2147483780" r:id="rId44"/>
    <p:sldLayoutId id="2147483781" r:id="rId45"/>
    <p:sldLayoutId id="2147483782" r:id="rId46"/>
    <p:sldLayoutId id="2147483783" r:id="rId47"/>
    <p:sldLayoutId id="2147483784" r:id="rId48"/>
    <p:sldLayoutId id="2147483785" r:id="rId49"/>
    <p:sldLayoutId id="2147483786" r:id="rId50"/>
    <p:sldLayoutId id="2147483787" r:id="rId51"/>
    <p:sldLayoutId id="2147483788" r:id="rId52"/>
    <p:sldLayoutId id="2147483789" r:id="rId53"/>
    <p:sldLayoutId id="2147483790"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70850000"/>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 id="2147483830" r:id="rId38"/>
    <p:sldLayoutId id="2147483831" r:id="rId39"/>
    <p:sldLayoutId id="2147483832" r:id="rId40"/>
    <p:sldLayoutId id="2147483833" r:id="rId41"/>
    <p:sldLayoutId id="2147483834" r:id="rId42"/>
    <p:sldLayoutId id="2147483835" r:id="rId43"/>
    <p:sldLayoutId id="2147483836" r:id="rId44"/>
    <p:sldLayoutId id="2147483837" r:id="rId45"/>
    <p:sldLayoutId id="2147483838" r:id="rId46"/>
    <p:sldLayoutId id="2147483839" r:id="rId47"/>
    <p:sldLayoutId id="2147483840" r:id="rId48"/>
    <p:sldLayoutId id="2147483841" r:id="rId49"/>
    <p:sldLayoutId id="2147483842" r:id="rId50"/>
    <p:sldLayoutId id="2147483843" r:id="rId51"/>
    <p:sldLayoutId id="2147483844" r:id="rId52"/>
    <p:sldLayoutId id="2147483845" r:id="rId53"/>
    <p:sldLayoutId id="2147483846" r:id="rId54"/>
    <p:sldLayoutId id="2147483847"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4">
            <a:extLst>
              <a:ext uri="{96DAC541-7B7A-43D3-8B79-37D633B846F1}">
                <asvg:svgBlip xmlns:asvg="http://schemas.microsoft.com/office/drawing/2016/SVG/main" r:embed="rId65"/>
              </a:ext>
            </a:extLst>
          </a:blip>
          <a:srcRect/>
          <a:stretch/>
        </p:blipFill>
        <p:spPr>
          <a:xfrm rot="5400000">
            <a:off x="9509919" y="2743200"/>
            <a:ext cx="6858000" cy="1371600"/>
          </a:xfrm>
          <a:prstGeom prst="rect">
            <a:avLst/>
          </a:prstGeom>
        </p:spPr>
      </p:pic>
      <p:sp>
        <p:nvSpPr>
          <p:cNvPr id="6" name="Rectangle: Rounded Corners 36">
            <a:extLst>
              <a:ext uri="{FF2B5EF4-FFF2-40B4-BE49-F238E27FC236}">
                <a16:creationId xmlns:a16="http://schemas.microsoft.com/office/drawing/2014/main" id="{7F44FA7C-B128-5931-F41F-33B31CA0EA32}"/>
              </a:ext>
            </a:extLst>
          </p:cNvPr>
          <p:cNvSpPr/>
          <p:nvPr userDrawn="1"/>
        </p:nvSpPr>
        <p:spPr>
          <a:xfrm>
            <a:off x="13737531" y="2"/>
            <a:ext cx="224385" cy="182880"/>
          </a:xfrm>
          <a:prstGeom prst="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54" fontAlgn="base">
              <a:spcBef>
                <a:spcPts val="600"/>
              </a:spcBef>
              <a:spcAft>
                <a:spcPct val="0"/>
              </a:spcAft>
              <a:defRPr/>
            </a:pPr>
            <a:endParaRPr lang="en-US" sz="500">
              <a:gradFill>
                <a:gsLst>
                  <a:gs pos="70629">
                    <a:srgbClr val="FFFFFF"/>
                  </a:gs>
                  <a:gs pos="48951">
                    <a:srgbClr val="FFFFFF"/>
                  </a:gs>
                </a:gsLst>
                <a:path path="circle">
                  <a:fillToRect l="100000" t="100000"/>
                </a:path>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D828DFA0-8FE2-E0F2-84F8-1E526B040454}"/>
              </a:ext>
            </a:extLst>
          </p:cNvPr>
          <p:cNvSpPr/>
          <p:nvPr userDrawn="1"/>
        </p:nvSpPr>
        <p:spPr>
          <a:xfrm>
            <a:off x="13737531" y="223522"/>
            <a:ext cx="224385" cy="182880"/>
          </a:xfrm>
          <a:prstGeom prst="rect">
            <a:avLst/>
          </a:prstGeom>
          <a:solidFill>
            <a:srgbClr val="65707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defTabSz="932454" fontAlgn="base">
              <a:spcBef>
                <a:spcPts val="600"/>
              </a:spcBef>
              <a:spcAft>
                <a:spcPct val="0"/>
              </a:spcAft>
            </a:pPr>
            <a:endParaRPr lang="en-US" sz="500">
              <a:gradFill>
                <a:gsLst>
                  <a:gs pos="70629">
                    <a:srgbClr val="FFFFFF"/>
                  </a:gs>
                  <a:gs pos="48951">
                    <a:srgbClr val="FFFFFF"/>
                  </a:gs>
                </a:gsLst>
                <a:path path="circle">
                  <a:fillToRect l="100000" t="100000"/>
                </a:path>
              </a:gradFill>
              <a:latin typeface="Segoe UI Variable Display Semib" pitchFamily="2" charset="0"/>
            </a:endParaRPr>
          </a:p>
        </p:txBody>
      </p:sp>
      <p:pic>
        <p:nvPicPr>
          <p:cNvPr id="34" name="Picture 33">
            <a:extLst>
              <a:ext uri="{FF2B5EF4-FFF2-40B4-BE49-F238E27FC236}">
                <a16:creationId xmlns:a16="http://schemas.microsoft.com/office/drawing/2014/main" id="{89861B8C-F5FE-62A3-109E-D597F5B4F432}"/>
              </a:ext>
            </a:extLst>
          </p:cNvPr>
          <p:cNvPicPr>
            <a:picLocks noChangeAspect="1"/>
          </p:cNvPicPr>
          <p:nvPr userDrawn="1"/>
        </p:nvPicPr>
        <p:blipFill>
          <a:blip r:embed="rId66"/>
          <a:stretch>
            <a:fillRect/>
          </a:stretch>
        </p:blipFill>
        <p:spPr>
          <a:xfrm rot="5400000">
            <a:off x="13652855" y="5312286"/>
            <a:ext cx="522183" cy="455900"/>
          </a:xfrm>
          <a:prstGeom prst="rect">
            <a:avLst/>
          </a:prstGeom>
        </p:spPr>
      </p:pic>
    </p:spTree>
    <p:extLst>
      <p:ext uri="{BB962C8B-B14F-4D97-AF65-F5344CB8AC3E}">
        <p14:creationId xmlns:p14="http://schemas.microsoft.com/office/powerpoint/2010/main" val="1039350675"/>
      </p:ext>
    </p:extLst>
  </p:cSld>
  <p:clrMap bg1="dk1" tx1="lt1" bg2="dk2" tx2="lt2" accent1="accent1" accent2="accent2" accent3="accent3" accent4="accent4" accent5="accent5" accent6="accent6" hlink="hlink" folHlink="folHlink"/>
  <p:sldLayoutIdLst>
    <p:sldLayoutId id="2147483850" r:id="rId1"/>
    <p:sldLayoutId id="2147483851" r:id="rId2"/>
    <p:sldLayoutId id="2147483852" r:id="rId3"/>
    <p:sldLayoutId id="2147483853" r:id="rId4"/>
    <p:sldLayoutId id="2147483854" r:id="rId5"/>
    <p:sldLayoutId id="2147483855" r:id="rId6"/>
    <p:sldLayoutId id="2147483856" r:id="rId7"/>
    <p:sldLayoutId id="2147483857" r:id="rId8"/>
    <p:sldLayoutId id="2147483858" r:id="rId9"/>
    <p:sldLayoutId id="2147483859" r:id="rId10"/>
    <p:sldLayoutId id="2147483860" r:id="rId11"/>
    <p:sldLayoutId id="2147483861" r:id="rId12"/>
    <p:sldLayoutId id="2147483862" r:id="rId13"/>
    <p:sldLayoutId id="2147483863" r:id="rId14"/>
    <p:sldLayoutId id="2147483864" r:id="rId15"/>
    <p:sldLayoutId id="2147483865" r:id="rId16"/>
    <p:sldLayoutId id="2147483866" r:id="rId17"/>
    <p:sldLayoutId id="2147483867" r:id="rId18"/>
    <p:sldLayoutId id="2147483868" r:id="rId19"/>
    <p:sldLayoutId id="2147483869" r:id="rId20"/>
    <p:sldLayoutId id="2147483870" r:id="rId21"/>
    <p:sldLayoutId id="2147483871" r:id="rId22"/>
    <p:sldLayoutId id="2147483872" r:id="rId23"/>
    <p:sldLayoutId id="2147483873" r:id="rId24"/>
    <p:sldLayoutId id="2147483874" r:id="rId25"/>
    <p:sldLayoutId id="2147483875" r:id="rId26"/>
    <p:sldLayoutId id="2147483876" r:id="rId27"/>
    <p:sldLayoutId id="2147483877" r:id="rId28"/>
    <p:sldLayoutId id="2147483878" r:id="rId29"/>
    <p:sldLayoutId id="2147483879" r:id="rId30"/>
    <p:sldLayoutId id="2147483880" r:id="rId31"/>
    <p:sldLayoutId id="2147483881" r:id="rId32"/>
    <p:sldLayoutId id="2147483882" r:id="rId33"/>
    <p:sldLayoutId id="2147483883" r:id="rId34"/>
    <p:sldLayoutId id="2147483884" r:id="rId35"/>
    <p:sldLayoutId id="2147483885" r:id="rId36"/>
    <p:sldLayoutId id="2147483886" r:id="rId37"/>
    <p:sldLayoutId id="2147483887" r:id="rId38"/>
    <p:sldLayoutId id="2147483888" r:id="rId39"/>
    <p:sldLayoutId id="2147483889" r:id="rId40"/>
    <p:sldLayoutId id="2147483890" r:id="rId41"/>
    <p:sldLayoutId id="2147483891" r:id="rId42"/>
    <p:sldLayoutId id="2147483892" r:id="rId43"/>
    <p:sldLayoutId id="2147483893" r:id="rId44"/>
    <p:sldLayoutId id="2147483894" r:id="rId45"/>
    <p:sldLayoutId id="2147483895" r:id="rId46"/>
    <p:sldLayoutId id="2147483896" r:id="rId47"/>
    <p:sldLayoutId id="2147483897" r:id="rId48"/>
    <p:sldLayoutId id="2147483898" r:id="rId49"/>
    <p:sldLayoutId id="2147483899" r:id="rId50"/>
    <p:sldLayoutId id="2147483900" r:id="rId51"/>
    <p:sldLayoutId id="2147483901" r:id="rId52"/>
    <p:sldLayoutId id="2147483902" r:id="rId53"/>
    <p:sldLayoutId id="2147483903" r:id="rId54"/>
    <p:sldLayoutId id="2147483904" r:id="rId55"/>
    <p:sldLayoutId id="2147483905" r:id="rId56"/>
    <p:sldLayoutId id="2147483906" r:id="rId57"/>
    <p:sldLayoutId id="2147483907" r:id="rId58"/>
    <p:sldLayoutId id="2147483908" r:id="rId59"/>
    <p:sldLayoutId id="2147483909" r:id="rId60"/>
    <p:sldLayoutId id="2147483910" r:id="rId61"/>
    <p:sldLayoutId id="2147483912" r:id="rId6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1"/>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8F018012-669C-73A9-F6A3-45B067B2021F}"/>
              </a:ext>
            </a:extLst>
          </p:cNvPr>
          <p:cNvSpPr/>
          <p:nvPr userDrawn="1"/>
        </p:nvSpPr>
        <p:spPr bwMode="auto">
          <a:xfrm>
            <a:off x="0" y="0"/>
            <a:ext cx="12192000" cy="6858000"/>
          </a:xfrm>
          <a:prstGeom prst="roundRect">
            <a:avLst>
              <a:gd name="adj" fmla="val 0"/>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pic>
        <p:nvPicPr>
          <p:cNvPr id="6" name="Picture 5" descr="A blue and purple spiral object&#10;&#10;Description automatically generated">
            <a:extLst>
              <a:ext uri="{FF2B5EF4-FFF2-40B4-BE49-F238E27FC236}">
                <a16:creationId xmlns:a16="http://schemas.microsoft.com/office/drawing/2014/main" id="{7B8806B3-3FC5-5834-E88E-EFFB4239A1C0}"/>
              </a:ext>
            </a:extLst>
          </p:cNvPr>
          <p:cNvPicPr>
            <a:picLocks noChangeAspect="1"/>
          </p:cNvPicPr>
          <p:nvPr userDrawn="1"/>
        </p:nvPicPr>
        <p:blipFill rotWithShape="1">
          <a:blip r:embed="rId30">
            <a:alphaModFix/>
            <a:extLst>
              <a:ext uri="{28A0092B-C50C-407E-A947-70E740481C1C}">
                <a14:useLocalDpi xmlns:a14="http://schemas.microsoft.com/office/drawing/2010/main" val="0"/>
              </a:ext>
            </a:extLst>
          </a:blip>
          <a:srcRect/>
          <a:stretch/>
        </p:blipFill>
        <p:spPr>
          <a:xfrm rot="10800000">
            <a:off x="-2" y="-1"/>
            <a:ext cx="1158241" cy="1171054"/>
          </a:xfrm>
          <a:prstGeom prst="rect">
            <a:avLst/>
          </a:prstGeom>
        </p:spPr>
      </p:pic>
      <p:pic>
        <p:nvPicPr>
          <p:cNvPr id="5" name="Picture 4" descr="A blue and purple spiral object&#10;&#10;Description automatically generated">
            <a:extLst>
              <a:ext uri="{FF2B5EF4-FFF2-40B4-BE49-F238E27FC236}">
                <a16:creationId xmlns:a16="http://schemas.microsoft.com/office/drawing/2014/main" id="{0E60C746-AA27-7461-9897-C3C922132BFE}"/>
              </a:ext>
            </a:extLst>
          </p:cNvPr>
          <p:cNvPicPr>
            <a:picLocks noChangeAspect="1"/>
          </p:cNvPicPr>
          <p:nvPr userDrawn="1"/>
        </p:nvPicPr>
        <p:blipFill rotWithShape="1">
          <a:blip r:embed="rId31">
            <a:extLst>
              <a:ext uri="{28A0092B-C50C-407E-A947-70E740481C1C}">
                <a14:useLocalDpi xmlns:a14="http://schemas.microsoft.com/office/drawing/2010/main" val="0"/>
              </a:ext>
            </a:extLst>
          </a:blip>
          <a:srcRect/>
          <a:stretch/>
        </p:blipFill>
        <p:spPr>
          <a:xfrm rot="10800000">
            <a:off x="11067887" y="5733887"/>
            <a:ext cx="1124112" cy="1124112"/>
          </a:xfrm>
          <a:prstGeom prst="rect">
            <a:avLst/>
          </a:prstGeom>
        </p:spPr>
      </p:pic>
    </p:spTree>
    <p:extLst>
      <p:ext uri="{BB962C8B-B14F-4D97-AF65-F5344CB8AC3E}">
        <p14:creationId xmlns:p14="http://schemas.microsoft.com/office/powerpoint/2010/main" val="3738826796"/>
      </p:ext>
    </p:extLst>
  </p:cSld>
  <p:clrMap bg1="dk1" tx1="lt1" bg2="dk2" tx2="lt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1">
          <p15:clr>
            <a:srgbClr val="C35EA4"/>
          </p15:clr>
        </p15:guide>
        <p15:guide id="17" pos="7310">
          <p15:clr>
            <a:srgbClr val="C35EA4"/>
          </p15:clr>
        </p15:guide>
        <p15:guide id="25" orient="horz" pos="369">
          <p15:clr>
            <a:srgbClr val="C35EA4"/>
          </p15:clr>
        </p15:guide>
        <p15:guide id="27" orient="horz" pos="184">
          <p15:clr>
            <a:srgbClr val="A4A3A4"/>
          </p15:clr>
        </p15:guide>
        <p15:guide id="28" pos="182">
          <p15:clr>
            <a:srgbClr val="A4A3A4"/>
          </p15:clr>
        </p15:guide>
        <p15:guide id="29" orient="horz" pos="4135">
          <p15:clr>
            <a:srgbClr val="A4A3A4"/>
          </p15:clr>
        </p15:guide>
        <p15:guide id="30" pos="7495">
          <p15:clr>
            <a:srgbClr val="A4A3A4"/>
          </p15:clr>
        </p15:guide>
        <p15:guide id="31" orient="horz" pos="4008">
          <p15:clr>
            <a:srgbClr val="F26B43"/>
          </p15:clr>
        </p15:guide>
        <p15:guide id="33" pos="962">
          <p15:clr>
            <a:srgbClr val="A4A3A4"/>
          </p15:clr>
        </p15:guide>
        <p15:guide id="34" pos="1370">
          <p15:clr>
            <a:srgbClr val="A4A3A4"/>
          </p15:clr>
        </p15:guide>
        <p15:guide id="35" pos="1557">
          <p15:clr>
            <a:srgbClr val="A4A3A4"/>
          </p15:clr>
        </p15:guide>
        <p15:guide id="36" pos="1964">
          <p15:clr>
            <a:srgbClr val="A4A3A4"/>
          </p15:clr>
        </p15:guide>
        <p15:guide id="37" pos="2151">
          <p15:clr>
            <a:srgbClr val="A4A3A4"/>
          </p15:clr>
        </p15:guide>
        <p15:guide id="38" pos="2558">
          <p15:clr>
            <a:srgbClr val="A4A3A4"/>
          </p15:clr>
        </p15:guide>
        <p15:guide id="39" pos="2745">
          <p15:clr>
            <a:srgbClr val="A4A3A4"/>
          </p15:clr>
        </p15:guide>
        <p15:guide id="40" pos="3153">
          <p15:clr>
            <a:srgbClr val="A4A3A4"/>
          </p15:clr>
        </p15:guide>
        <p15:guide id="41" pos="3339">
          <p15:clr>
            <a:srgbClr val="A4A3A4"/>
          </p15:clr>
        </p15:guide>
        <p15:guide id="42" pos="3747">
          <p15:clr>
            <a:srgbClr val="A4A3A4"/>
          </p15:clr>
        </p15:guide>
        <p15:guide id="43" pos="3933">
          <p15:clr>
            <a:srgbClr val="A4A3A4"/>
          </p15:clr>
        </p15:guide>
        <p15:guide id="44" pos="4341">
          <p15:clr>
            <a:srgbClr val="A4A3A4"/>
          </p15:clr>
        </p15:guide>
        <p15:guide id="45" pos="4527">
          <p15:clr>
            <a:srgbClr val="A4A3A4"/>
          </p15:clr>
        </p15:guide>
        <p15:guide id="46" pos="4935">
          <p15:clr>
            <a:srgbClr val="A4A3A4"/>
          </p15:clr>
        </p15:guide>
        <p15:guide id="47" pos="5121">
          <p15:clr>
            <a:srgbClr val="A4A3A4"/>
          </p15:clr>
        </p15:guide>
        <p15:guide id="48" pos="5529">
          <p15:clr>
            <a:srgbClr val="A4A3A4"/>
          </p15:clr>
        </p15:guide>
        <p15:guide id="49" pos="5715">
          <p15:clr>
            <a:srgbClr val="A4A3A4"/>
          </p15:clr>
        </p15:guide>
        <p15:guide id="50" pos="776">
          <p15:clr>
            <a:srgbClr val="A4A3A4"/>
          </p15:clr>
        </p15:guide>
        <p15:guide id="51" pos="6123">
          <p15:clr>
            <a:srgbClr val="A4A3A4"/>
          </p15:clr>
        </p15:guide>
        <p15:guide id="52" pos="6309">
          <p15:clr>
            <a:srgbClr val="A4A3A4"/>
          </p15:clr>
        </p15:guide>
        <p15:guide id="53" pos="6717">
          <p15:clr>
            <a:srgbClr val="A4A3A4"/>
          </p15:clr>
        </p15:guide>
        <p15:guide id="54" pos="6904">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8144A0-AE28-0B34-6805-BCEC8369D56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19420D-9854-7A57-B6D6-061BC269AE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F9512-410D-F482-C576-D3EA680E5E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F21E90-F336-4614-9D36-91A65FF4E98D}" type="datetimeFigureOut">
              <a:rPr lang="en-US" smtClean="0"/>
              <a:t>5/7/2025</a:t>
            </a:fld>
            <a:endParaRPr lang="en-US"/>
          </a:p>
        </p:txBody>
      </p:sp>
      <p:sp>
        <p:nvSpPr>
          <p:cNvPr id="5" name="Footer Placeholder 4">
            <a:extLst>
              <a:ext uri="{FF2B5EF4-FFF2-40B4-BE49-F238E27FC236}">
                <a16:creationId xmlns:a16="http://schemas.microsoft.com/office/drawing/2014/main" id="{B5ACFA74-2405-E84C-6E64-B4030D57D6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C4DF59D-8C91-2407-A129-2710D8DED8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D2DB37-C033-4423-B15A-DCD425D965A3}" type="slidenum">
              <a:rPr lang="en-US" smtClean="0"/>
              <a:t>‹#›</a:t>
            </a:fld>
            <a:endParaRPr lang="en-US"/>
          </a:p>
        </p:txBody>
      </p:sp>
    </p:spTree>
    <p:extLst>
      <p:ext uri="{BB962C8B-B14F-4D97-AF65-F5344CB8AC3E}">
        <p14:creationId xmlns:p14="http://schemas.microsoft.com/office/powerpoint/2010/main" val="321059079"/>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 uri="{C183D7F6-B498-43B3-948B-1728B52AA6E4}">
                <adec:decorative xmlns:adec="http://schemas.microsoft.com/office/drawing/2017/decorative" val="0"/>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18457480"/>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0">
            <a:extLst>
              <a:ext uri="{96DAC541-7B7A-43D3-8B79-37D633B846F1}">
                <asvg:svgBlip xmlns:asvg="http://schemas.microsoft.com/office/drawing/2016/SVG/main" r:embed="rId8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92934994"/>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 id="2147483990" r:id="rId28"/>
    <p:sldLayoutId id="2147483991" r:id="rId29"/>
    <p:sldLayoutId id="2147483992" r:id="rId30"/>
    <p:sldLayoutId id="2147483993" r:id="rId31"/>
    <p:sldLayoutId id="2147483994" r:id="rId32"/>
    <p:sldLayoutId id="2147483995" r:id="rId33"/>
    <p:sldLayoutId id="2147483996" r:id="rId34"/>
    <p:sldLayoutId id="2147483997" r:id="rId35"/>
    <p:sldLayoutId id="2147483998" r:id="rId36"/>
    <p:sldLayoutId id="2147483999" r:id="rId37"/>
    <p:sldLayoutId id="2147484000" r:id="rId38"/>
    <p:sldLayoutId id="2147484001" r:id="rId39"/>
    <p:sldLayoutId id="2147484002" r:id="rId40"/>
    <p:sldLayoutId id="2147484003" r:id="rId41"/>
    <p:sldLayoutId id="2147484004" r:id="rId42"/>
    <p:sldLayoutId id="2147484005" r:id="rId43"/>
    <p:sldLayoutId id="2147484006" r:id="rId44"/>
    <p:sldLayoutId id="2147484007" r:id="rId45"/>
    <p:sldLayoutId id="2147484008" r:id="rId46"/>
    <p:sldLayoutId id="2147484009" r:id="rId47"/>
    <p:sldLayoutId id="2147484010" r:id="rId48"/>
    <p:sldLayoutId id="2147484011" r:id="rId49"/>
    <p:sldLayoutId id="2147484012" r:id="rId50"/>
    <p:sldLayoutId id="2147484013" r:id="rId51"/>
    <p:sldLayoutId id="2147484014" r:id="rId52"/>
    <p:sldLayoutId id="2147484015" r:id="rId53"/>
    <p:sldLayoutId id="2147484016" r:id="rId54"/>
    <p:sldLayoutId id="2147484017" r:id="rId55"/>
    <p:sldLayoutId id="2147484018" r:id="rId56"/>
    <p:sldLayoutId id="2147484019" r:id="rId57"/>
    <p:sldLayoutId id="2147484020" r:id="rId58"/>
    <p:sldLayoutId id="2147484021" r:id="rId59"/>
    <p:sldLayoutId id="2147484022" r:id="rId60"/>
    <p:sldLayoutId id="2147484023" r:id="rId61"/>
    <p:sldLayoutId id="2147484024" r:id="rId62"/>
    <p:sldLayoutId id="2147484025" r:id="rId63"/>
    <p:sldLayoutId id="2147484026" r:id="rId64"/>
    <p:sldLayoutId id="2147484027" r:id="rId65"/>
    <p:sldLayoutId id="2147484028" r:id="rId66"/>
    <p:sldLayoutId id="2147484029" r:id="rId67"/>
    <p:sldLayoutId id="2147484030" r:id="rId68"/>
    <p:sldLayoutId id="2147484031" r:id="rId69"/>
    <p:sldLayoutId id="2147484032" r:id="rId70"/>
    <p:sldLayoutId id="2147484033" r:id="rId71"/>
    <p:sldLayoutId id="2147484034" r:id="rId72"/>
    <p:sldLayoutId id="2147484035" r:id="rId73"/>
    <p:sldLayoutId id="2147484036" r:id="rId74"/>
    <p:sldLayoutId id="2147484037" r:id="rId75"/>
    <p:sldLayoutId id="2147484038" r:id="rId76"/>
    <p:sldLayoutId id="2147484039" r:id="rId77"/>
    <p:sldLayoutId id="2147484040"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0" baseline="0" dirty="0" smtClean="0">
          <a:ln w="3175">
            <a:noFill/>
          </a:ln>
          <a:solidFill>
            <a:schemeClr val="tx2"/>
          </a:solidFill>
          <a:effectLst/>
          <a:latin typeface="Segoe Sans Display Semibold" pitchFamily="2" charset="0"/>
          <a:ea typeface="+mn-ea"/>
          <a:cs typeface="Segoe Sans Display Semibold"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microsoft.github.io/aihlsIgnited/" TargetMode="External"/><Relationship Id="rId5" Type="http://schemas.openxmlformats.org/officeDocument/2006/relationships/image" Target="../media/image12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xml"/><Relationship Id="rId1" Type="http://schemas.openxmlformats.org/officeDocument/2006/relationships/slideLayout" Target="../slideLayouts/slideLayout68.xml"/><Relationship Id="rId4" Type="http://schemas.openxmlformats.org/officeDocument/2006/relationships/image" Target="../media/image129.svg"/></Relationships>
</file>

<file path=ppt/slides/_rels/slide1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hyperlink" Target="https://huggingface.co/datasets/rntc/mimic-icd-visit/viewer/default/test?views%5B%5D=test" TargetMode="External"/><Relationship Id="rId7" Type="http://schemas.openxmlformats.org/officeDocument/2006/relationships/image" Target="../media/image152.png"/><Relationship Id="rId2" Type="http://schemas.openxmlformats.org/officeDocument/2006/relationships/notesSlide" Target="../notesSlides/notesSlide10.xml"/><Relationship Id="rId1" Type="http://schemas.openxmlformats.org/officeDocument/2006/relationships/slideLayout" Target="../slideLayouts/slideLayout314.xml"/><Relationship Id="rId6" Type="http://schemas.openxmlformats.org/officeDocument/2006/relationships/image" Target="../media/image151.png"/><Relationship Id="rId11" Type="http://schemas.openxmlformats.org/officeDocument/2006/relationships/image" Target="../media/image155.svg"/><Relationship Id="rId5" Type="http://schemas.openxmlformats.org/officeDocument/2006/relationships/image" Target="../media/image150.png"/><Relationship Id="rId10" Type="http://schemas.openxmlformats.org/officeDocument/2006/relationships/image" Target="../media/image154.png"/><Relationship Id="rId4" Type="http://schemas.openxmlformats.org/officeDocument/2006/relationships/image" Target="../media/image149.png"/><Relationship Id="rId9" Type="http://schemas.openxmlformats.org/officeDocument/2006/relationships/hyperlink" Target="https://clinicaltables.nlm.nih.gov/apidoc/icd10cm/v3/doc.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xml"/><Relationship Id="rId1" Type="http://schemas.openxmlformats.org/officeDocument/2006/relationships/slideLayout" Target="../slideLayouts/slideLayout68.xml"/><Relationship Id="rId4" Type="http://schemas.openxmlformats.org/officeDocument/2006/relationships/image" Target="../media/image129.svg"/></Relationships>
</file>

<file path=ppt/slides/_rels/slide1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2.xml"/><Relationship Id="rId1" Type="http://schemas.openxmlformats.org/officeDocument/2006/relationships/slideLayout" Target="../slideLayouts/slideLayout68.xml"/><Relationship Id="rId4" Type="http://schemas.openxmlformats.org/officeDocument/2006/relationships/image" Target="../media/image129.svg"/></Relationships>
</file>

<file path=ppt/slides/_rels/slide1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3.xml"/><Relationship Id="rId1" Type="http://schemas.openxmlformats.org/officeDocument/2006/relationships/slideLayout" Target="../slideLayouts/slideLayout68.xml"/><Relationship Id="rId4" Type="http://schemas.openxmlformats.org/officeDocument/2006/relationships/image" Target="../media/image129.svg"/></Relationships>
</file>

<file path=ppt/slides/_rels/slide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68.xml"/><Relationship Id="rId4" Type="http://schemas.openxmlformats.org/officeDocument/2006/relationships/image" Target="../media/image129.svg"/></Relationships>
</file>

<file path=ppt/slides/_rels/slide1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68.xml"/><Relationship Id="rId4" Type="http://schemas.openxmlformats.org/officeDocument/2006/relationships/image" Target="../media/image129.svg"/></Relationships>
</file>

<file path=ppt/slides/_rels/slide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363.xml"/><Relationship Id="rId4" Type="http://schemas.openxmlformats.org/officeDocument/2006/relationships/image" Target="../media/image129.svg"/></Relationships>
</file>

<file path=ppt/slides/_rels/slide2.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0.jpeg"/><Relationship Id="rId2" Type="http://schemas.openxmlformats.org/officeDocument/2006/relationships/notesSlide" Target="../notesSlides/notesSlide2.xml"/><Relationship Id="rId1" Type="http://schemas.openxmlformats.org/officeDocument/2006/relationships/slideLayout" Target="../slideLayouts/slideLayout68.xml"/><Relationship Id="rId6" Type="http://schemas.openxmlformats.org/officeDocument/2006/relationships/hyperlink" Target="https://www.linkedin.com/in/marcinjimenez" TargetMode="External"/><Relationship Id="rId5" Type="http://schemas.openxmlformats.org/officeDocument/2006/relationships/hyperlink" Target="Linkdln" TargetMode="External"/><Relationship Id="rId4" Type="http://schemas.openxmlformats.org/officeDocument/2006/relationships/image" Target="../media/image129.svg"/></Relationships>
</file>

<file path=ppt/slides/_rels/slide3.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3.jpeg"/><Relationship Id="rId2" Type="http://schemas.openxmlformats.org/officeDocument/2006/relationships/notesSlide" Target="../notesSlides/notesSlide3.xml"/><Relationship Id="rId1" Type="http://schemas.openxmlformats.org/officeDocument/2006/relationships/slideLayout" Target="../slideLayouts/slideLayout68.xml"/><Relationship Id="rId6" Type="http://schemas.openxmlformats.org/officeDocument/2006/relationships/image" Target="../media/image132.jpeg"/><Relationship Id="rId5" Type="http://schemas.openxmlformats.org/officeDocument/2006/relationships/image" Target="../media/image131.jpeg"/><Relationship Id="rId4" Type="http://schemas.openxmlformats.org/officeDocument/2006/relationships/image" Target="../media/image129.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xml"/><Relationship Id="rId1" Type="http://schemas.openxmlformats.org/officeDocument/2006/relationships/slideLayout" Target="../slideLayouts/slideLayout65.xml"/><Relationship Id="rId6" Type="http://schemas.openxmlformats.org/officeDocument/2006/relationships/hyperlink" Target="https://www.ama-assn.org/practice-management/digital-health/physicians-greatest-use-ai-cutting-administrative-burdens#:~:text=1,when%20using%20the%20second" TargetMode="External"/><Relationship Id="rId5" Type="http://schemas.openxmlformats.org/officeDocument/2006/relationships/hyperlink" Target="https://www.fiercehealthcare.com/providers/providers-potentially-wasted-almost-18b-2023-overturning-claims-denials-premier-estimates#:~:text=Premier%20calculated%20the%20total%20spend,Council%20for%20Affordable%20Quality%20Healthcare" TargetMode="External"/><Relationship Id="rId4" Type="http://schemas.openxmlformats.org/officeDocument/2006/relationships/hyperlink" Target="https://pmc.ncbi.nlm.nih.gov/articles/PMC11344516/#:~:text=create%20billing%20codes,is%20still%20in%20its%20infancy"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xml"/><Relationship Id="rId1" Type="http://schemas.openxmlformats.org/officeDocument/2006/relationships/slideLayout" Target="../slideLayouts/slideLayout65.xml"/><Relationship Id="rId5" Type="http://schemas.openxmlformats.org/officeDocument/2006/relationships/hyperlink" Target="https://www.capco.com/intelligence/capco-intelligence/efficient-insurance-operations-how-ai-helps-drive-down-costs#:~:text=that%20may%20escalate%2C%20enabling%20early,4" TargetMode="External"/><Relationship Id="rId4" Type="http://schemas.openxmlformats.org/officeDocument/2006/relationships/hyperlink" Target="https://www.capco.com/intelligence/capco-intelligence/efficient-insurance-operations-how-ai-helps-drive-down-costs#:~:text=operating%20costs%20and%20boost%20profitability,be%20attributed%20to%20AI%20technolog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280.xml"/></Relationships>
</file>

<file path=ppt/slides/_rels/slide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80.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9.xml.rels><?xml version="1.0" encoding="UTF-8" standalone="yes"?>
<Relationships xmlns="http://schemas.openxmlformats.org/package/2006/relationships"><Relationship Id="rId8" Type="http://schemas.openxmlformats.org/officeDocument/2006/relationships/image" Target="../media/image146.jpeg"/><Relationship Id="rId3" Type="http://schemas.openxmlformats.org/officeDocument/2006/relationships/image" Target="../media/image141.jpeg"/><Relationship Id="rId7"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288.xml"/><Relationship Id="rId6" Type="http://schemas.openxmlformats.org/officeDocument/2006/relationships/image" Target="../media/image144.jpeg"/><Relationship Id="rId5" Type="http://schemas.openxmlformats.org/officeDocument/2006/relationships/image" Target="../media/image143.jpeg"/><Relationship Id="rId10" Type="http://schemas.openxmlformats.org/officeDocument/2006/relationships/image" Target="../media/image148.jpeg"/><Relationship Id="rId4" Type="http://schemas.openxmlformats.org/officeDocument/2006/relationships/image" Target="../media/image142.jpeg"/><Relationship Id="rId9" Type="http://schemas.openxmlformats.org/officeDocument/2006/relationships/image" Target="../media/image14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I_HLS_Ignited">
            <a:hlinkClick r:id="" action="ppaction://media"/>
            <a:extLst>
              <a:ext uri="{FF2B5EF4-FFF2-40B4-BE49-F238E27FC236}">
                <a16:creationId xmlns:a16="http://schemas.microsoft.com/office/drawing/2014/main" id="{2B2B25AF-6DC3-9571-9E7B-4D94EA32D5F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84162" y="-143220"/>
            <a:ext cx="21960324" cy="7144439"/>
          </a:xfrm>
          <a:prstGeom prst="rect">
            <a:avLst/>
          </a:prstGeom>
        </p:spPr>
      </p:pic>
      <p:sp>
        <p:nvSpPr>
          <p:cNvPr id="2" name="Title 1">
            <a:extLst>
              <a:ext uri="{FF2B5EF4-FFF2-40B4-BE49-F238E27FC236}">
                <a16:creationId xmlns:a16="http://schemas.microsoft.com/office/drawing/2014/main" id="{25C454A1-5CF1-206E-0E5E-D2B529849F60}"/>
              </a:ext>
            </a:extLst>
          </p:cNvPr>
          <p:cNvSpPr>
            <a:spLocks noGrp="1"/>
          </p:cNvSpPr>
          <p:nvPr>
            <p:ph type="title"/>
          </p:nvPr>
        </p:nvSpPr>
        <p:spPr>
          <a:xfrm>
            <a:off x="7502792" y="4197782"/>
            <a:ext cx="3429018" cy="1938992"/>
          </a:xfrm>
        </p:spPr>
        <p:txBody>
          <a:bodyPr/>
          <a:lstStyle/>
          <a:p>
            <a:r>
              <a:rPr lang="en-US" sz="2400" b="1" i="1">
                <a:effectLst/>
                <a:latin typeface="-apple-system"/>
              </a:rPr>
              <a:t>Reducing Administrative Burdens in Billing and Coding with Azure AI</a:t>
            </a:r>
            <a:br>
              <a:rPr lang="en-US" sz="2400" b="1" i="0">
                <a:effectLst/>
                <a:latin typeface="-apple-system"/>
              </a:rPr>
            </a:br>
            <a:br>
              <a:rPr lang="en-US" sz="1800" i="0">
                <a:effectLst/>
                <a:latin typeface="-apple-system"/>
              </a:rPr>
            </a:br>
            <a:r>
              <a:rPr lang="en-US" sz="1800" i="0">
                <a:effectLst/>
                <a:latin typeface="-apple-system"/>
              </a:rPr>
              <a:t>FY25 Session 4 </a:t>
            </a:r>
            <a:br>
              <a:rPr lang="en-US" sz="1800" i="0">
                <a:effectLst/>
                <a:latin typeface="-apple-system"/>
              </a:rPr>
            </a:br>
            <a:r>
              <a:rPr lang="en-US" sz="1800" i="0">
                <a:effectLst/>
                <a:latin typeface="-apple-system"/>
              </a:rPr>
              <a:t>Upcoming sessions </a:t>
            </a:r>
            <a:r>
              <a:rPr lang="en-US" sz="1800" b="1" i="0">
                <a:effectLst/>
                <a:latin typeface="-apple-system"/>
                <a:hlinkClick r:id="rId6">
                  <a:extLst>
                    <a:ext uri="{A12FA001-AC4F-418D-AE19-62706E023703}">
                      <ahyp:hlinkClr xmlns:ahyp="http://schemas.microsoft.com/office/drawing/2018/hyperlinkcolor" val="tx"/>
                    </a:ext>
                  </a:extLst>
                </a:hlinkClick>
              </a:rPr>
              <a:t>here</a:t>
            </a:r>
            <a:endParaRPr lang="en-US" sz="1800" b="1"/>
          </a:p>
        </p:txBody>
      </p:sp>
      <p:sp>
        <p:nvSpPr>
          <p:cNvPr id="6" name="Text Placeholder 5">
            <a:extLst>
              <a:ext uri="{FF2B5EF4-FFF2-40B4-BE49-F238E27FC236}">
                <a16:creationId xmlns:a16="http://schemas.microsoft.com/office/drawing/2014/main" id="{030E52BB-5CE8-4CB0-1812-638C80D5E133}"/>
              </a:ext>
            </a:extLst>
          </p:cNvPr>
          <p:cNvSpPr>
            <a:spLocks noGrp="1"/>
          </p:cNvSpPr>
          <p:nvPr>
            <p:ph type="body" sz="quarter" idx="12"/>
          </p:nvPr>
        </p:nvSpPr>
        <p:spPr>
          <a:xfrm>
            <a:off x="570345" y="4260273"/>
            <a:ext cx="4978400" cy="492443"/>
          </a:xfrm>
        </p:spPr>
        <p:txBody>
          <a:bodyPr/>
          <a:lstStyle/>
          <a:p>
            <a:r>
              <a:rPr lang="en-US"/>
              <a:t>Dhanshri More</a:t>
            </a:r>
          </a:p>
          <a:p>
            <a:r>
              <a:rPr lang="en-US"/>
              <a:t>Principal Technical Specialist </a:t>
            </a:r>
          </a:p>
        </p:txBody>
      </p:sp>
    </p:spTree>
    <p:extLst>
      <p:ext uri="{BB962C8B-B14F-4D97-AF65-F5344CB8AC3E}">
        <p14:creationId xmlns:p14="http://schemas.microsoft.com/office/powerpoint/2010/main" val="26293038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8884B-1894-1991-6B34-BE14B98CC32F}"/>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2E24B5D6-8F0E-91A9-0499-9D64D5A85CEE}"/>
              </a:ext>
              <a:ext uri="{C183D7F6-B498-43B3-948B-1728B52AA6E4}">
                <adec:decorative xmlns:adec="http://schemas.microsoft.com/office/drawing/2017/decorative" val="1"/>
              </a:ext>
            </a:extLst>
          </p:cNvPr>
          <p:cNvSpPr/>
          <p:nvPr/>
        </p:nvSpPr>
        <p:spPr>
          <a:xfrm>
            <a:off x="0" y="-83514"/>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2AC5CD84-8DC8-5158-17F0-AFB4A6D11EE7}"/>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B3EE73DA-09A4-DBD3-7B65-D3029CE33294}"/>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9B8C5047-6F22-2951-AC33-6D86EDE82BED}"/>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29CA772F-848F-6B1A-C592-FD87E66AC6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B55C331F-199A-BE3E-A7FA-8E1BF071F5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9CE88933-D5BF-E8A2-76BD-A803E3CAFEF0}"/>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7B25F7F4-5913-69B1-EAD1-7539565767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34128D17-F708-1E14-7A5D-CA73A87DF49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F04B54AC-91D1-0AA9-0654-15BA13AE763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6444034D-241D-8B46-441B-F2DF63566D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AA7BEB70-5B0E-2C46-14A9-6A85A820BC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C51361C0-993B-E1BA-0ED5-F08962CE4183}"/>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00A73600-9832-61EA-1847-4F72296C86F4}"/>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7CDA02C0-3757-2B7E-753E-F6C376D36E50}"/>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C93B1E1B-5A0F-9127-4496-EFF0433BA58E}"/>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2A547ABA-24C5-E9DE-4130-17FF62E9AD36}"/>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DB7BC411-46DB-E18B-4E53-A923D50AFBA3}"/>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3279AE9B-650D-5487-CD22-DFB736BBAB1B}"/>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05914EE1-0F36-C5F1-AC5B-95A2BD354980}"/>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35EC08B6-EE47-DB0A-DD5C-ABF40EC81E21}"/>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441378E8-61CF-738B-13AC-56D4A25033D8}"/>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82FBCA6F-E23E-1052-21A1-FF157049ED27}"/>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C4DA65C6-F897-243D-7977-0C7A2DA68C53}"/>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41FB223F-68C0-A492-C6D5-20772355CE7E}"/>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E0223F11-D5BB-88B7-231E-DEFD6FA44CBB}"/>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473E26FA-7BBA-0A28-4452-F2FC2F799E5E}"/>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8A7D26E9-016C-A10A-1589-0E56A502EC09}"/>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5862E733-77C5-264C-112E-291B9F4497FE}"/>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7FAC1CCD-2F1C-E887-FA26-51F0FF53D093}"/>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A705D36F-9DFD-5FEE-8439-87DA2B5FBD62}"/>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6E17FBBD-9252-D0F7-2E83-1B899BE40908}"/>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E547565-2659-6E94-B509-892D4A1D134A}"/>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1517437F-8DC1-3E54-D682-27463040B983}"/>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FA9727CE-3B99-E6AB-604E-056030A832C6}"/>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E9960EBD-F8ED-6555-9A8B-AC4A182AA286}"/>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2C34538B-C5BD-0700-62DF-5EC5EE900236}"/>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1660BA16-5FF5-10DA-FD42-CC13B36F5E91}"/>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A03C53F8-47E2-018A-3D9D-F253952694C4}"/>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2BE7694C-6041-90F6-4340-250F12957805}"/>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6DE8E283-9707-DBA9-2B7E-A0AC17DC978C}"/>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1D54FD6F-7BE4-10FC-E75C-B5986F108F3B}"/>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8506D8FA-D9C2-1B74-25B8-BEF9F7F191B3}"/>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36F6E946-EC66-1B9B-79B1-C36A27BD8F80}"/>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938C9F41-5364-7253-C450-030F8CABECF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19E10C84-EDFC-FA36-1110-13208D682322}"/>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A76729A9-D851-9741-C71A-BBABE26B7ED5}"/>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96DCD4EE-EF1D-FC59-FCED-A8FF96CC5A31}"/>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76D95229-DA1B-A3C2-FB3D-E63350469997}"/>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718E0AD0-218C-4311-84BD-1EC3066456F4}"/>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8353C076-EF7C-5E15-4AFF-B141E134A266}"/>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2F07E145-813D-B233-C071-B64746DAE7AF}"/>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AC22BD0C-B5B9-8B9F-D52F-B12D80B6C9D5}"/>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C9360096-DA1B-4232-85FC-E388A2C14A7B}"/>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E7336D54-4002-7E65-6EF9-6CDE1C04A7ED}"/>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A12C3A4D-C4B5-0916-5116-22716C101DCC}"/>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E9FCFA39-BC07-0CA2-4CED-F039657087A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0CBCF8F1-6E09-198F-54C8-7C627D025DCA}"/>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93F62BB1-3BB4-9452-75F6-C3C7758BE441}"/>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550129B9-78A4-2827-1F3F-341343C1EAFA}"/>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BEDCC9F7-FC4C-8765-A696-CC7EC83326CA}"/>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9E27764A-5152-7D86-847F-A2D2062AD7E3}"/>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3273F80A-917D-68E9-7AD3-04560958B3C7}"/>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79ED2E58-3059-B587-D5E3-FD4A7D8B4DCD}"/>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12656C3D-B0F7-CD8D-F77F-E344B25BEB47}"/>
              </a:ext>
              <a:ext uri="{C183D7F6-B498-43B3-948B-1728B52AA6E4}">
                <adec:decorative xmlns:adec="http://schemas.microsoft.com/office/drawing/2017/decorative" val="1"/>
              </a:ext>
            </a:extLst>
          </p:cNvPr>
          <p:cNvSpPr/>
          <p:nvPr/>
        </p:nvSpPr>
        <p:spPr bwMode="auto">
          <a:xfrm>
            <a:off x="190929" y="98945"/>
            <a:ext cx="11866868" cy="6567986"/>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66" name="Rectangle: Rounded Corners 6">
            <a:extLst>
              <a:ext uri="{FF2B5EF4-FFF2-40B4-BE49-F238E27FC236}">
                <a16:creationId xmlns:a16="http://schemas.microsoft.com/office/drawing/2014/main" id="{D9298A69-1A64-62BE-87C9-201863676A9A}"/>
              </a:ext>
              <a:ext uri="{C183D7F6-B498-43B3-948B-1728B52AA6E4}">
                <adec:decorative xmlns:adec="http://schemas.microsoft.com/office/drawing/2017/decorative" val="0"/>
              </a:ext>
            </a:extLst>
          </p:cNvPr>
          <p:cNvSpPr/>
          <p:nvPr/>
        </p:nvSpPr>
        <p:spPr bwMode="auto">
          <a:xfrm>
            <a:off x="4481621" y="2937103"/>
            <a:ext cx="3691511" cy="696954"/>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89" tIns="14905" rIns="111789" bIns="44716" numCol="1" spcCol="0" rtlCol="0" fromWordArt="0" anchor="ctr" anchorCtr="0" forceAA="0" compatLnSpc="1">
            <a:prstTxWarp prst="textNoShape">
              <a:avLst/>
            </a:prstTxWarp>
            <a:spAutoFit/>
          </a:bodyPr>
          <a:lstStyle/>
          <a:p>
            <a:pPr marL="0" marR="0" lvl="0" indent="0" algn="ctr" defTabSz="74524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Sans Text Semibold"/>
                <a:ea typeface="+mn-ea"/>
                <a:cs typeface="Segoe Sans Text Semibold"/>
              </a:rPr>
              <a:t>Demo</a:t>
            </a:r>
          </a:p>
        </p:txBody>
      </p:sp>
    </p:spTree>
    <p:extLst>
      <p:ext uri="{BB962C8B-B14F-4D97-AF65-F5344CB8AC3E}">
        <p14:creationId xmlns:p14="http://schemas.microsoft.com/office/powerpoint/2010/main" val="525277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68F4F-9EF5-241A-9A5A-B9224D59701D}"/>
            </a:ext>
          </a:extLst>
        </p:cNvPr>
        <p:cNvGrpSpPr/>
        <p:nvPr/>
      </p:nvGrpSpPr>
      <p:grpSpPr>
        <a:xfrm>
          <a:off x="0" y="0"/>
          <a:ext cx="0" cy="0"/>
          <a:chOff x="0" y="0"/>
          <a:chExt cx="0" cy="0"/>
        </a:xfrm>
      </p:grpSpPr>
      <p:grpSp>
        <p:nvGrpSpPr>
          <p:cNvPr id="3289" name="Group 3288" descr="Circle graph showing cycle of 3 parts - Manage &amp; Optimize, Readiness &amp; Foundation, Design &amp; Govern">
            <a:extLst>
              <a:ext uri="{FF2B5EF4-FFF2-40B4-BE49-F238E27FC236}">
                <a16:creationId xmlns:a16="http://schemas.microsoft.com/office/drawing/2014/main" id="{B65F17B5-F444-C3E2-49DB-5AF4B1153095}"/>
              </a:ext>
            </a:extLst>
          </p:cNvPr>
          <p:cNvGrpSpPr/>
          <p:nvPr/>
        </p:nvGrpSpPr>
        <p:grpSpPr>
          <a:xfrm>
            <a:off x="3897897" y="2002957"/>
            <a:ext cx="4216649" cy="3893392"/>
            <a:chOff x="927249" y="1715348"/>
            <a:chExt cx="4667062" cy="4608314"/>
          </a:xfrm>
        </p:grpSpPr>
        <p:sp>
          <p:nvSpPr>
            <p:cNvPr id="3297" name="Oval 3296">
              <a:extLst>
                <a:ext uri="{FF2B5EF4-FFF2-40B4-BE49-F238E27FC236}">
                  <a16:creationId xmlns:a16="http://schemas.microsoft.com/office/drawing/2014/main" id="{C3723BBA-22B0-1F20-058F-A5656C412EEC}"/>
                </a:ext>
              </a:extLst>
            </p:cNvPr>
            <p:cNvSpPr/>
            <p:nvPr/>
          </p:nvSpPr>
          <p:spPr bwMode="auto">
            <a:xfrm>
              <a:off x="927249" y="1715348"/>
              <a:ext cx="4667062" cy="4608314"/>
            </a:xfrm>
            <a:prstGeom prst="ellipse">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horz" wrap="square" lIns="72000" tIns="146304" rIns="182880" bIns="7200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2472" fontAlgn="base">
                <a:spcBef>
                  <a:spcPct val="0"/>
                </a:spcBef>
                <a:spcAft>
                  <a:spcPct val="0"/>
                </a:spcAft>
              </a:pPr>
              <a:endParaRPr lang="en-US" sz="1000" b="1" kern="0" err="1">
                <a:solidFill>
                  <a:prstClr val="black"/>
                </a:solidFill>
                <a:latin typeface="Segoe UI" panose="020B0502040204020203" pitchFamily="34" charset="0"/>
                <a:cs typeface="Segoe UI" panose="020B0502040204020203" pitchFamily="34" charset="0"/>
              </a:endParaRPr>
            </a:p>
          </p:txBody>
        </p:sp>
        <p:grpSp>
          <p:nvGrpSpPr>
            <p:cNvPr id="3299" name="Group 3298">
              <a:extLst>
                <a:ext uri="{FF2B5EF4-FFF2-40B4-BE49-F238E27FC236}">
                  <a16:creationId xmlns:a16="http://schemas.microsoft.com/office/drawing/2014/main" id="{0A89EA45-A8BB-80F0-C4EC-11CE29430E3A}"/>
                </a:ext>
              </a:extLst>
            </p:cNvPr>
            <p:cNvGrpSpPr/>
            <p:nvPr/>
          </p:nvGrpSpPr>
          <p:grpSpPr>
            <a:xfrm>
              <a:off x="1031874" y="1840159"/>
              <a:ext cx="4454794" cy="4436135"/>
              <a:chOff x="3993788" y="1137949"/>
              <a:chExt cx="4204422" cy="4223505"/>
            </a:xfrm>
          </p:grpSpPr>
          <p:sp>
            <p:nvSpPr>
              <p:cNvPr id="3300" name="Arrow: Circular 3299">
                <a:extLst>
                  <a:ext uri="{FF2B5EF4-FFF2-40B4-BE49-F238E27FC236}">
                    <a16:creationId xmlns:a16="http://schemas.microsoft.com/office/drawing/2014/main" id="{72178F56-C67C-C8AD-AE99-FC4C3A73FC03}"/>
                  </a:ext>
                </a:extLst>
              </p:cNvPr>
              <p:cNvSpPr/>
              <p:nvPr/>
            </p:nvSpPr>
            <p:spPr>
              <a:xfrm>
                <a:off x="4143017" y="1137949"/>
                <a:ext cx="4055193" cy="4055193"/>
              </a:xfrm>
              <a:prstGeom prst="circularArrow">
                <a:avLst>
                  <a:gd name="adj1" fmla="val 1681"/>
                  <a:gd name="adj2" fmla="val 288928"/>
                  <a:gd name="adj3" fmla="val 1467391"/>
                  <a:gd name="adj4" fmla="val 16199480"/>
                  <a:gd name="adj5" fmla="val 2953"/>
                </a:avLst>
              </a:prstGeom>
              <a:gradFill>
                <a:gsLst>
                  <a:gs pos="0">
                    <a:schemeClr val="accent6"/>
                  </a:gs>
                  <a:gs pos="100000">
                    <a:schemeClr val="accent1"/>
                  </a:gs>
                </a:gsLst>
                <a:lin ang="12000000" scaled="0"/>
              </a:gradFill>
            </p:spPr>
            <p:style>
              <a:lnRef idx="0">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hueOff val="0"/>
                  <a:satOff val="0"/>
                  <a:lumOff val="0"/>
                  <a:alphaOff val="0"/>
                </a:schemeClr>
              </a:fontRef>
            </p:style>
            <p:txBody>
              <a:bodyPr/>
              <a:lstStyle>
                <a:defPPr>
                  <a:defRPr lang="en-US"/>
                </a:defPPr>
                <a:lvl1pPr marL="0" algn="l" defTabSz="914400" rtl="0" eaLnBrk="1" latinLnBrk="0" hangingPunct="1">
                  <a:defRPr sz="1800" kern="1200">
                    <a:solidFill>
                      <a:schemeClr val="lt1">
                        <a:hueOff val="0"/>
                        <a:satOff val="0"/>
                        <a:lumOff val="0"/>
                        <a:alphaOff val="0"/>
                      </a:schemeClr>
                    </a:solidFill>
                    <a:latin typeface="+mn-lt"/>
                    <a:ea typeface="+mn-ea"/>
                    <a:cs typeface="+mn-cs"/>
                  </a:defRPr>
                </a:lvl1pPr>
                <a:lvl2pPr marL="457200" algn="l" defTabSz="914400" rtl="0" eaLnBrk="1" latinLnBrk="0" hangingPunct="1">
                  <a:defRPr sz="1800" kern="1200">
                    <a:solidFill>
                      <a:schemeClr val="lt1">
                        <a:hueOff val="0"/>
                        <a:satOff val="0"/>
                        <a:lumOff val="0"/>
                        <a:alphaOff val="0"/>
                      </a:schemeClr>
                    </a:solidFill>
                    <a:latin typeface="+mn-lt"/>
                    <a:ea typeface="+mn-ea"/>
                    <a:cs typeface="+mn-cs"/>
                  </a:defRPr>
                </a:lvl2pPr>
                <a:lvl3pPr marL="914400" algn="l" defTabSz="914400" rtl="0" eaLnBrk="1" latinLnBrk="0" hangingPunct="1">
                  <a:defRPr sz="1800" kern="1200">
                    <a:solidFill>
                      <a:schemeClr val="lt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lt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lt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lt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lt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lt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lt1">
                        <a:hueOff val="0"/>
                        <a:satOff val="0"/>
                        <a:lumOff val="0"/>
                        <a:alphaOff val="0"/>
                      </a:schemeClr>
                    </a:solidFill>
                    <a:latin typeface="+mn-lt"/>
                    <a:ea typeface="+mn-ea"/>
                    <a:cs typeface="+mn-cs"/>
                  </a:defRPr>
                </a:lvl9pPr>
              </a:lstStyle>
              <a:p>
                <a:endParaRPr lang="en-US"/>
              </a:p>
            </p:txBody>
          </p:sp>
          <p:sp>
            <p:nvSpPr>
              <p:cNvPr id="3301" name="Arrow: Circular 3300">
                <a:extLst>
                  <a:ext uri="{FF2B5EF4-FFF2-40B4-BE49-F238E27FC236}">
                    <a16:creationId xmlns:a16="http://schemas.microsoft.com/office/drawing/2014/main" id="{91071DB8-5B1D-A26C-C949-E506D18273F8}"/>
                  </a:ext>
                </a:extLst>
              </p:cNvPr>
              <p:cNvSpPr/>
              <p:nvPr/>
            </p:nvSpPr>
            <p:spPr>
              <a:xfrm>
                <a:off x="4040620" y="1267628"/>
                <a:ext cx="4098080" cy="4093826"/>
              </a:xfrm>
              <a:prstGeom prst="circularArrow">
                <a:avLst>
                  <a:gd name="adj1" fmla="val 1516"/>
                  <a:gd name="adj2" fmla="val 288320"/>
                  <a:gd name="adj3" fmla="val 8742244"/>
                  <a:gd name="adj4" fmla="val 1835101"/>
                  <a:gd name="adj5" fmla="val 2438"/>
                </a:avLst>
              </a:prstGeom>
              <a:gradFill>
                <a:gsLst>
                  <a:gs pos="27000">
                    <a:srgbClr val="8661C5"/>
                  </a:gs>
                  <a:gs pos="100000">
                    <a:schemeClr val="accent6"/>
                  </a:gs>
                </a:gsLst>
                <a:lin ang="0" scaled="0"/>
              </a:gradFill>
              <a:effectLst/>
            </p:spPr>
            <p:style>
              <a:lnRef idx="0">
                <a:schemeClr val="lt1">
                  <a:hueOff val="0"/>
                  <a:satOff val="0"/>
                  <a:lumOff val="0"/>
                  <a:alphaOff val="0"/>
                </a:schemeClr>
              </a:lnRef>
              <a:fillRef idx="1">
                <a:scrgbClr r="0" g="0" b="0"/>
              </a:fillRef>
              <a:effectRef idx="0">
                <a:scrgbClr r="0" g="0" b="0"/>
              </a:effectRef>
              <a:fontRef idx="minor">
                <a:schemeClr val="lt1">
                  <a:hueOff val="0"/>
                  <a:satOff val="0"/>
                  <a:lumOff val="0"/>
                  <a:alphaOff val="0"/>
                </a:schemeClr>
              </a:fontRef>
            </p:style>
            <p:txBody>
              <a:bodyPr/>
              <a:lstStyle>
                <a:defPPr>
                  <a:defRPr lang="en-US"/>
                </a:defPPr>
                <a:lvl1pPr marL="0" algn="l" defTabSz="914400" rtl="0" eaLnBrk="1" latinLnBrk="0" hangingPunct="1">
                  <a:defRPr sz="1800" kern="1200">
                    <a:solidFill>
                      <a:schemeClr val="lt1">
                        <a:hueOff val="0"/>
                        <a:satOff val="0"/>
                        <a:lumOff val="0"/>
                        <a:alphaOff val="0"/>
                      </a:schemeClr>
                    </a:solidFill>
                    <a:latin typeface="+mn-lt"/>
                    <a:ea typeface="+mn-ea"/>
                    <a:cs typeface="+mn-cs"/>
                  </a:defRPr>
                </a:lvl1pPr>
                <a:lvl2pPr marL="457200" algn="l" defTabSz="914400" rtl="0" eaLnBrk="1" latinLnBrk="0" hangingPunct="1">
                  <a:defRPr sz="1800" kern="1200">
                    <a:solidFill>
                      <a:schemeClr val="lt1">
                        <a:hueOff val="0"/>
                        <a:satOff val="0"/>
                        <a:lumOff val="0"/>
                        <a:alphaOff val="0"/>
                      </a:schemeClr>
                    </a:solidFill>
                    <a:latin typeface="+mn-lt"/>
                    <a:ea typeface="+mn-ea"/>
                    <a:cs typeface="+mn-cs"/>
                  </a:defRPr>
                </a:lvl2pPr>
                <a:lvl3pPr marL="914400" algn="l" defTabSz="914400" rtl="0" eaLnBrk="1" latinLnBrk="0" hangingPunct="1">
                  <a:defRPr sz="1800" kern="1200">
                    <a:solidFill>
                      <a:schemeClr val="lt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lt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lt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lt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lt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lt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lt1">
                        <a:hueOff val="0"/>
                        <a:satOff val="0"/>
                        <a:lumOff val="0"/>
                        <a:alphaOff val="0"/>
                      </a:schemeClr>
                    </a:solidFill>
                    <a:latin typeface="+mn-lt"/>
                    <a:ea typeface="+mn-ea"/>
                    <a:cs typeface="+mn-cs"/>
                  </a:defRPr>
                </a:lvl9pPr>
              </a:lstStyle>
              <a:p>
                <a:endParaRPr lang="en-US"/>
              </a:p>
            </p:txBody>
          </p:sp>
          <p:sp>
            <p:nvSpPr>
              <p:cNvPr id="3302" name="Arrow: Circular 3301">
                <a:extLst>
                  <a:ext uri="{FF2B5EF4-FFF2-40B4-BE49-F238E27FC236}">
                    <a16:creationId xmlns:a16="http://schemas.microsoft.com/office/drawing/2014/main" id="{E6DAAC6F-4A82-5216-2003-055ACF47D918}"/>
                  </a:ext>
                </a:extLst>
              </p:cNvPr>
              <p:cNvSpPr/>
              <p:nvPr/>
            </p:nvSpPr>
            <p:spPr>
              <a:xfrm>
                <a:off x="3993788" y="1137949"/>
                <a:ext cx="4055193" cy="4055193"/>
              </a:xfrm>
              <a:prstGeom prst="circularArrow">
                <a:avLst>
                  <a:gd name="adj1" fmla="val 1620"/>
                  <a:gd name="adj2" fmla="val 269596"/>
                  <a:gd name="adj3" fmla="val 15831666"/>
                  <a:gd name="adj4" fmla="val 9055957"/>
                  <a:gd name="adj5" fmla="val 2588"/>
                </a:avLst>
              </a:prstGeom>
              <a:gradFill>
                <a:gsLst>
                  <a:gs pos="0">
                    <a:srgbClr val="8661C5"/>
                  </a:gs>
                  <a:gs pos="100000">
                    <a:schemeClr val="accent1"/>
                  </a:gs>
                </a:gsLst>
                <a:lin ang="15600000" scaled="0"/>
              </a:gradFill>
              <a:effectLst/>
            </p:spPr>
            <p:style>
              <a:lnRef idx="0">
                <a:schemeClr val="lt1">
                  <a:hueOff val="0"/>
                  <a:satOff val="0"/>
                  <a:lumOff val="0"/>
                  <a:alphaOff val="0"/>
                </a:schemeClr>
              </a:lnRef>
              <a:fillRef idx="1">
                <a:scrgbClr r="0" g="0" b="0"/>
              </a:fillRef>
              <a:effectRef idx="0">
                <a:scrgbClr r="0" g="0" b="0"/>
              </a:effectRef>
              <a:fontRef idx="minor">
                <a:schemeClr val="lt1">
                  <a:hueOff val="0"/>
                  <a:satOff val="0"/>
                  <a:lumOff val="0"/>
                  <a:alphaOff val="0"/>
                </a:schemeClr>
              </a:fontRef>
            </p:style>
            <p:txBody>
              <a:bodyPr/>
              <a:lstStyle>
                <a:defPPr>
                  <a:defRPr lang="en-US"/>
                </a:defPPr>
                <a:lvl1pPr marL="0" algn="l" defTabSz="914400" rtl="0" eaLnBrk="1" latinLnBrk="0" hangingPunct="1">
                  <a:defRPr sz="1800" kern="1200">
                    <a:solidFill>
                      <a:schemeClr val="lt1">
                        <a:hueOff val="0"/>
                        <a:satOff val="0"/>
                        <a:lumOff val="0"/>
                        <a:alphaOff val="0"/>
                      </a:schemeClr>
                    </a:solidFill>
                    <a:latin typeface="+mn-lt"/>
                    <a:ea typeface="+mn-ea"/>
                    <a:cs typeface="+mn-cs"/>
                  </a:defRPr>
                </a:lvl1pPr>
                <a:lvl2pPr marL="457200" algn="l" defTabSz="914400" rtl="0" eaLnBrk="1" latinLnBrk="0" hangingPunct="1">
                  <a:defRPr sz="1800" kern="1200">
                    <a:solidFill>
                      <a:schemeClr val="lt1">
                        <a:hueOff val="0"/>
                        <a:satOff val="0"/>
                        <a:lumOff val="0"/>
                        <a:alphaOff val="0"/>
                      </a:schemeClr>
                    </a:solidFill>
                    <a:latin typeface="+mn-lt"/>
                    <a:ea typeface="+mn-ea"/>
                    <a:cs typeface="+mn-cs"/>
                  </a:defRPr>
                </a:lvl2pPr>
                <a:lvl3pPr marL="914400" algn="l" defTabSz="914400" rtl="0" eaLnBrk="1" latinLnBrk="0" hangingPunct="1">
                  <a:defRPr sz="1800" kern="1200">
                    <a:solidFill>
                      <a:schemeClr val="lt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lt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lt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lt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lt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lt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lt1">
                        <a:hueOff val="0"/>
                        <a:satOff val="0"/>
                        <a:lumOff val="0"/>
                        <a:alphaOff val="0"/>
                      </a:schemeClr>
                    </a:solidFill>
                    <a:latin typeface="+mn-lt"/>
                    <a:ea typeface="+mn-ea"/>
                    <a:cs typeface="+mn-cs"/>
                  </a:defRPr>
                </a:lvl9pPr>
              </a:lstStyle>
              <a:p>
                <a:endParaRPr lang="en-US"/>
              </a:p>
            </p:txBody>
          </p:sp>
        </p:grpSp>
      </p:grpSp>
      <p:sp>
        <p:nvSpPr>
          <p:cNvPr id="12" name="Rectangle 11">
            <a:extLst>
              <a:ext uri="{FF2B5EF4-FFF2-40B4-BE49-F238E27FC236}">
                <a16:creationId xmlns:a16="http://schemas.microsoft.com/office/drawing/2014/main" id="{8619C0FB-2B44-700B-5573-31132D5B2ECC}"/>
              </a:ext>
              <a:ext uri="{C183D7F6-B498-43B3-948B-1728B52AA6E4}">
                <adec:decorative xmlns:adec="http://schemas.microsoft.com/office/drawing/2017/decorative" val="1"/>
              </a:ext>
            </a:extLst>
          </p:cNvPr>
          <p:cNvSpPr/>
          <p:nvPr/>
        </p:nvSpPr>
        <p:spPr bwMode="auto">
          <a:xfrm>
            <a:off x="-14068" y="87323"/>
            <a:ext cx="304800" cy="1144588"/>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2" name="Title 2">
            <a:extLst>
              <a:ext uri="{FF2B5EF4-FFF2-40B4-BE49-F238E27FC236}">
                <a16:creationId xmlns:a16="http://schemas.microsoft.com/office/drawing/2014/main" id="{B17482EF-936B-601C-DF94-66C9435221E3}"/>
              </a:ext>
            </a:extLst>
          </p:cNvPr>
          <p:cNvSpPr txBox="1">
            <a:spLocks/>
          </p:cNvSpPr>
          <p:nvPr/>
        </p:nvSpPr>
        <p:spPr>
          <a:xfrm>
            <a:off x="588263" y="252422"/>
            <a:ext cx="11018520" cy="8617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dirty="0" smtClean="0">
                <a:ln w="3175">
                  <a:noFill/>
                </a:ln>
                <a:solidFill>
                  <a:schemeClr val="tx2"/>
                </a:solidFill>
                <a:effectLst/>
                <a:latin typeface="Segoe Sans Display Semibold" pitchFamily="2" charset="0"/>
                <a:ea typeface="+mn-ea"/>
                <a:cs typeface="Segoe Sans Display Semibold" pitchFamily="2" charset="0"/>
              </a:defRPr>
            </a:lvl1pPr>
          </a:lstStyle>
          <a:p>
            <a:r>
              <a:rPr lang="en-US">
                <a:solidFill>
                  <a:srgbClr val="8661C5"/>
                </a:solidFill>
              </a:rPr>
              <a:t>Multi Agent Architecture</a:t>
            </a:r>
            <a:br>
              <a:rPr lang="en-US"/>
            </a:br>
            <a:r>
              <a:rPr lang="en-US" sz="2000">
                <a:solidFill>
                  <a:schemeClr val="tx1"/>
                </a:solidFill>
                <a:latin typeface="+mn-lt"/>
              </a:rPr>
              <a:t>Agentic Medical Coding: ICD-10 extraction</a:t>
            </a:r>
          </a:p>
        </p:txBody>
      </p:sp>
      <p:cxnSp>
        <p:nvCxnSpPr>
          <p:cNvPr id="24" name="Straight Connector 23">
            <a:extLst>
              <a:ext uri="{FF2B5EF4-FFF2-40B4-BE49-F238E27FC236}">
                <a16:creationId xmlns:a16="http://schemas.microsoft.com/office/drawing/2014/main" id="{A4733A7A-DBD2-B5B2-95B0-32731AC3D0FA}"/>
              </a:ext>
            </a:extLst>
          </p:cNvPr>
          <p:cNvCxnSpPr>
            <a:cxnSpLocks/>
          </p:cNvCxnSpPr>
          <p:nvPr/>
        </p:nvCxnSpPr>
        <p:spPr>
          <a:xfrm>
            <a:off x="1528183" y="3824280"/>
            <a:ext cx="639876"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5D533027-9A69-3966-3B60-A0D2E53F78D6}"/>
              </a:ext>
            </a:extLst>
          </p:cNvPr>
          <p:cNvGrpSpPr/>
          <p:nvPr/>
        </p:nvGrpSpPr>
        <p:grpSpPr>
          <a:xfrm>
            <a:off x="138332" y="3254434"/>
            <a:ext cx="1469664" cy="864817"/>
            <a:chOff x="138332" y="3592275"/>
            <a:chExt cx="1469664" cy="864817"/>
          </a:xfrm>
        </p:grpSpPr>
        <p:sp>
          <p:nvSpPr>
            <p:cNvPr id="39" name="TextBox 38">
              <a:extLst>
                <a:ext uri="{FF2B5EF4-FFF2-40B4-BE49-F238E27FC236}">
                  <a16:creationId xmlns:a16="http://schemas.microsoft.com/office/drawing/2014/main" id="{4BBA6088-1125-FCE7-CD8C-AA8DC54F2203}"/>
                </a:ext>
              </a:extLst>
            </p:cNvPr>
            <p:cNvSpPr txBox="1"/>
            <p:nvPr/>
          </p:nvSpPr>
          <p:spPr>
            <a:xfrm>
              <a:off x="158930" y="4287494"/>
              <a:ext cx="1135249" cy="169598"/>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200"/>
                </a:spcAft>
                <a:buClrTx/>
                <a:buSzTx/>
                <a:buFontTx/>
                <a:buNone/>
                <a:tabLst/>
                <a:defRPr/>
              </a:pPr>
              <a:r>
                <a:rPr kumimoji="0" lang="en-US" sz="1100" b="1" i="0" u="none" strike="noStrike" kern="1200" cap="none" spc="0" normalizeH="0" baseline="0" noProof="0">
                  <a:ln>
                    <a:noFill/>
                  </a:ln>
                  <a:solidFill>
                    <a:srgbClr val="0078D4"/>
                  </a:solidFill>
                  <a:effectLst/>
                  <a:uLnTx/>
                  <a:uFillTx/>
                  <a:latin typeface="Segoe Sans Text Semibold"/>
                  <a:ea typeface="+mn-ea"/>
                  <a:cs typeface="Segoe UI Semibold" panose="020B0702040204020203" pitchFamily="34" charset="0"/>
                  <a:hlinkClick r:id="rId3"/>
                </a:rPr>
                <a:t>MIMIC</a:t>
              </a:r>
              <a:r>
                <a:rPr kumimoji="0" lang="en-US" sz="1100" b="1" i="0" u="none" strike="noStrike" kern="1200" cap="none" spc="0" normalizeH="0" noProof="0">
                  <a:ln>
                    <a:noFill/>
                  </a:ln>
                  <a:solidFill>
                    <a:srgbClr val="0078D4"/>
                  </a:solidFill>
                  <a:effectLst/>
                  <a:uLnTx/>
                  <a:uFillTx/>
                  <a:latin typeface="Segoe Sans Text Semibold"/>
                  <a:ea typeface="+mn-ea"/>
                  <a:cs typeface="Segoe UI Semibold" panose="020B0702040204020203" pitchFamily="34" charset="0"/>
                  <a:hlinkClick r:id="rId3"/>
                </a:rPr>
                <a:t> IV Dataset</a:t>
              </a:r>
              <a:endParaRPr kumimoji="0" lang="en-US" sz="1100" b="1" i="0" u="none" strike="noStrike" kern="1200" cap="none" spc="0" normalizeH="0" baseline="0" noProof="0">
                <a:ln>
                  <a:noFill/>
                </a:ln>
                <a:solidFill>
                  <a:srgbClr val="0078D4"/>
                </a:solidFill>
                <a:effectLst/>
                <a:uLnTx/>
                <a:uFillTx/>
                <a:latin typeface="Segoe Sans Text Semibold"/>
                <a:ea typeface="+mn-ea"/>
                <a:cs typeface="Segoe UI Semibold" panose="020B0702040204020203" pitchFamily="34" charset="0"/>
              </a:endParaRPr>
            </a:p>
          </p:txBody>
        </p:sp>
        <p:grpSp>
          <p:nvGrpSpPr>
            <p:cNvPr id="40" name="Group 39">
              <a:extLst>
                <a:ext uri="{FF2B5EF4-FFF2-40B4-BE49-F238E27FC236}">
                  <a16:creationId xmlns:a16="http://schemas.microsoft.com/office/drawing/2014/main" id="{E2CD34A0-42CB-B53C-1815-049779DCDED3}"/>
                </a:ext>
              </a:extLst>
            </p:cNvPr>
            <p:cNvGrpSpPr/>
            <p:nvPr/>
          </p:nvGrpSpPr>
          <p:grpSpPr>
            <a:xfrm>
              <a:off x="138332" y="3592275"/>
              <a:ext cx="1469664" cy="608108"/>
              <a:chOff x="35903" y="3546420"/>
              <a:chExt cx="1469664" cy="608108"/>
            </a:xfrm>
          </p:grpSpPr>
          <p:sp>
            <p:nvSpPr>
              <p:cNvPr id="41" name="TextBox 40">
                <a:extLst>
                  <a:ext uri="{FF2B5EF4-FFF2-40B4-BE49-F238E27FC236}">
                    <a16:creationId xmlns:a16="http://schemas.microsoft.com/office/drawing/2014/main" id="{270C08B6-9311-918D-FE07-C1867E53A998}"/>
                  </a:ext>
                </a:extLst>
              </p:cNvPr>
              <p:cNvSpPr txBox="1"/>
              <p:nvPr/>
            </p:nvSpPr>
            <p:spPr>
              <a:xfrm>
                <a:off x="35903" y="4000319"/>
                <a:ext cx="1469664" cy="154209"/>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200"/>
                  </a:spcAft>
                  <a:buClrTx/>
                  <a:buSzTx/>
                  <a:buFontTx/>
                  <a:buNone/>
                  <a:tabLst/>
                  <a:defRPr/>
                </a:pPr>
                <a:r>
                  <a:rPr kumimoji="0" lang="en-US" sz="1000" b="0" i="0" u="none" strike="noStrike" kern="1200" cap="none" spc="300" normalizeH="0" baseline="0" noProof="0">
                    <a:ln>
                      <a:noFill/>
                    </a:ln>
                    <a:solidFill>
                      <a:srgbClr val="FFFFFF">
                        <a:lumMod val="50000"/>
                      </a:srgbClr>
                    </a:solidFill>
                    <a:effectLst/>
                    <a:uLnTx/>
                    <a:uFillTx/>
                    <a:latin typeface="Segoe Sans Text Semibold"/>
                    <a:ea typeface="+mn-ea"/>
                    <a:cs typeface="Segoe UI Semilight" panose="020B0402040204020203" pitchFamily="34" charset="0"/>
                  </a:rPr>
                  <a:t>Hugging Face</a:t>
                </a:r>
              </a:p>
            </p:txBody>
          </p:sp>
          <p:pic>
            <p:nvPicPr>
              <p:cNvPr id="42" name="Picture 2" descr="Brand assets - Hugging Face">
                <a:extLst>
                  <a:ext uri="{FF2B5EF4-FFF2-40B4-BE49-F238E27FC236}">
                    <a16:creationId xmlns:a16="http://schemas.microsoft.com/office/drawing/2014/main" id="{6646326B-F4FC-2317-5CCC-1341F8A79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926" y="3546420"/>
                <a:ext cx="545445" cy="50592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0" name="Group 49">
            <a:extLst>
              <a:ext uri="{FF2B5EF4-FFF2-40B4-BE49-F238E27FC236}">
                <a16:creationId xmlns:a16="http://schemas.microsoft.com/office/drawing/2014/main" id="{80BFF18C-3FDA-CF5B-28E5-F65C439202E6}"/>
              </a:ext>
            </a:extLst>
          </p:cNvPr>
          <p:cNvGrpSpPr/>
          <p:nvPr/>
        </p:nvGrpSpPr>
        <p:grpSpPr>
          <a:xfrm>
            <a:off x="2340470" y="2968668"/>
            <a:ext cx="2470922" cy="1460044"/>
            <a:chOff x="1829930" y="3892554"/>
            <a:chExt cx="2470922" cy="1460044"/>
          </a:xfrm>
        </p:grpSpPr>
        <p:sp>
          <p:nvSpPr>
            <p:cNvPr id="51" name="Rectangle: Rounded Corners 2">
              <a:extLst>
                <a:ext uri="{FF2B5EF4-FFF2-40B4-BE49-F238E27FC236}">
                  <a16:creationId xmlns:a16="http://schemas.microsoft.com/office/drawing/2014/main" id="{943473A5-4654-1129-26D3-185E4ACED118}"/>
                </a:ext>
              </a:extLst>
            </p:cNvPr>
            <p:cNvSpPr/>
            <p:nvPr/>
          </p:nvSpPr>
          <p:spPr>
            <a:xfrm>
              <a:off x="1829930" y="4060205"/>
              <a:ext cx="1927587" cy="1292393"/>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52" name="Group 51">
              <a:extLst>
                <a:ext uri="{FF2B5EF4-FFF2-40B4-BE49-F238E27FC236}">
                  <a16:creationId xmlns:a16="http://schemas.microsoft.com/office/drawing/2014/main" id="{C43C20BD-1358-CD59-89A6-29658439397F}"/>
                </a:ext>
              </a:extLst>
            </p:cNvPr>
            <p:cNvGrpSpPr/>
            <p:nvPr/>
          </p:nvGrpSpPr>
          <p:grpSpPr>
            <a:xfrm>
              <a:off x="1829931" y="3892554"/>
              <a:ext cx="2470921" cy="533998"/>
              <a:chOff x="1011594" y="1491259"/>
              <a:chExt cx="2691176" cy="524216"/>
            </a:xfrm>
          </p:grpSpPr>
          <p:sp>
            <p:nvSpPr>
              <p:cNvPr id="3273" name="!! purple box">
                <a:extLst>
                  <a:ext uri="{FF2B5EF4-FFF2-40B4-BE49-F238E27FC236}">
                    <a16:creationId xmlns:a16="http://schemas.microsoft.com/office/drawing/2014/main" id="{77EA8F26-0023-F6DE-66A9-776D58CDE0FE}"/>
                  </a:ext>
                  <a:ext uri="{C183D7F6-B498-43B3-948B-1728B52AA6E4}">
                    <adec:decorative xmlns:adec="http://schemas.microsoft.com/office/drawing/2017/decorative" val="1"/>
                  </a:ext>
                </a:extLst>
              </p:cNvPr>
              <p:cNvSpPr/>
              <p:nvPr/>
            </p:nvSpPr>
            <p:spPr bwMode="auto">
              <a:xfrm>
                <a:off x="1011594" y="1491259"/>
                <a:ext cx="2099411" cy="502809"/>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274" name="TextBox 3273">
                <a:extLst>
                  <a:ext uri="{FF2B5EF4-FFF2-40B4-BE49-F238E27FC236}">
                    <a16:creationId xmlns:a16="http://schemas.microsoft.com/office/drawing/2014/main" id="{43B9966A-3B7F-DA52-FB3C-12E084AF741A}"/>
                  </a:ext>
                </a:extLst>
              </p:cNvPr>
              <p:cNvSpPr txBox="1"/>
              <p:nvPr/>
            </p:nvSpPr>
            <p:spPr>
              <a:xfrm>
                <a:off x="1371065" y="1501839"/>
                <a:ext cx="2331705" cy="513636"/>
              </a:xfrm>
              <a:prstGeom prst="rect">
                <a:avLst/>
              </a:prstGeom>
              <a:noFill/>
            </p:spPr>
            <p:txBody>
              <a:bodyPr wrap="square">
                <a:spAutoFit/>
              </a:bodyPr>
              <a:lstStyle/>
              <a:p>
                <a:r>
                  <a:rPr lang="en-US" sz="1400">
                    <a:solidFill>
                      <a:schemeClr val="bg1"/>
                    </a:solidFill>
                  </a:rPr>
                  <a:t>Medical Entity </a:t>
                </a:r>
              </a:p>
              <a:p>
                <a:r>
                  <a:rPr lang="en-US" sz="1400">
                    <a:solidFill>
                      <a:schemeClr val="bg1"/>
                    </a:solidFill>
                  </a:rPr>
                  <a:t>Extractor Agent</a:t>
                </a:r>
              </a:p>
            </p:txBody>
          </p:sp>
          <p:pic>
            <p:nvPicPr>
              <p:cNvPr id="3275" name="Picture 3274">
                <a:extLst>
                  <a:ext uri="{FF2B5EF4-FFF2-40B4-BE49-F238E27FC236}">
                    <a16:creationId xmlns:a16="http://schemas.microsoft.com/office/drawing/2014/main" id="{F66E3480-8892-5709-B00A-FD1ECEA42A6C}"/>
                  </a:ext>
                </a:extLst>
              </p:cNvPr>
              <p:cNvPicPr>
                <a:picLocks noChangeAspect="1"/>
              </p:cNvPicPr>
              <p:nvPr/>
            </p:nvPicPr>
            <p:blipFill>
              <a:blip r:embed="rId5">
                <a:lum bright="70000" contrast="-70000"/>
              </a:blip>
              <a:stretch>
                <a:fillRect/>
              </a:stretch>
            </p:blipFill>
            <p:spPr>
              <a:xfrm>
                <a:off x="1100240" y="1588089"/>
                <a:ext cx="306883" cy="306883"/>
              </a:xfrm>
              <a:prstGeom prst="rect">
                <a:avLst/>
              </a:prstGeom>
            </p:spPr>
          </p:pic>
        </p:grpSp>
        <p:pic>
          <p:nvPicPr>
            <p:cNvPr id="53" name="Picture 14" descr="OpenAI Vector Logo - Download Free SVG ...">
              <a:extLst>
                <a:ext uri="{FF2B5EF4-FFF2-40B4-BE49-F238E27FC236}">
                  <a16:creationId xmlns:a16="http://schemas.microsoft.com/office/drawing/2014/main" id="{03A6FCC8-C81A-05A6-D39A-91258C9F0274}"/>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6546" y="4607593"/>
              <a:ext cx="450498" cy="456559"/>
            </a:xfrm>
            <a:prstGeom prst="rect">
              <a:avLst/>
            </a:prstGeom>
            <a:noFill/>
            <a:extLst>
              <a:ext uri="{909E8E84-426E-40DD-AFC4-6F175D3DCCD1}">
                <a14:hiddenFill xmlns:a14="http://schemas.microsoft.com/office/drawing/2010/main">
                  <a:solidFill>
                    <a:srgbClr val="FFFFFF"/>
                  </a:solidFill>
                </a14:hiddenFill>
              </a:ext>
            </a:extLst>
          </p:spPr>
        </p:pic>
        <p:sp>
          <p:nvSpPr>
            <p:cNvPr id="3272" name="TextBox 3271">
              <a:extLst>
                <a:ext uri="{FF2B5EF4-FFF2-40B4-BE49-F238E27FC236}">
                  <a16:creationId xmlns:a16="http://schemas.microsoft.com/office/drawing/2014/main" id="{C51FF1B6-3E72-B322-0183-6C5A0A122666}"/>
                </a:ext>
              </a:extLst>
            </p:cNvPr>
            <p:cNvSpPr txBox="1"/>
            <p:nvPr/>
          </p:nvSpPr>
          <p:spPr>
            <a:xfrm>
              <a:off x="2567251" y="4673805"/>
              <a:ext cx="973324" cy="369332"/>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200" kern="0">
                  <a:solidFill>
                    <a:prstClr val="black"/>
                  </a:solidFill>
                  <a:latin typeface="Segoe UI" panose="020B0502040204020203" pitchFamily="34" charset="0"/>
                  <a:cs typeface="Segoe UI" panose="020B0502040204020203" pitchFamily="34" charset="0"/>
                </a:rPr>
                <a:t>Azure OpenAI</a:t>
              </a:r>
            </a:p>
            <a:p>
              <a:pPr lvl="0" algn="ctr" defTabSz="932472" fontAlgn="base">
                <a:spcBef>
                  <a:spcPct val="0"/>
                </a:spcBef>
                <a:spcAft>
                  <a:spcPct val="0"/>
                </a:spcAft>
                <a:defRPr/>
              </a:pPr>
              <a:r>
                <a:rPr lang="en-US" sz="1200" kern="0">
                  <a:solidFill>
                    <a:prstClr val="black"/>
                  </a:solidFill>
                  <a:latin typeface="Segoe UI" panose="020B0502040204020203" pitchFamily="34" charset="0"/>
                  <a:cs typeface="Segoe UI" panose="020B0502040204020203" pitchFamily="34" charset="0"/>
                </a:rPr>
                <a:t>04-mini</a:t>
              </a:r>
              <a:endParaRPr lang="en-CA" sz="1200" kern="0">
                <a:solidFill>
                  <a:prstClr val="black"/>
                </a:solidFill>
                <a:latin typeface="Segoe UI" panose="020B0502040204020203" pitchFamily="34" charset="0"/>
                <a:cs typeface="Segoe UI" panose="020B0502040204020203" pitchFamily="34" charset="0"/>
              </a:endParaRPr>
            </a:p>
          </p:txBody>
        </p:sp>
      </p:grpSp>
      <p:grpSp>
        <p:nvGrpSpPr>
          <p:cNvPr id="3276" name="Group 3275">
            <a:extLst>
              <a:ext uri="{FF2B5EF4-FFF2-40B4-BE49-F238E27FC236}">
                <a16:creationId xmlns:a16="http://schemas.microsoft.com/office/drawing/2014/main" id="{03656A05-588E-3E70-4CA7-A4B9AE366FD7}"/>
              </a:ext>
            </a:extLst>
          </p:cNvPr>
          <p:cNvGrpSpPr/>
          <p:nvPr/>
        </p:nvGrpSpPr>
        <p:grpSpPr>
          <a:xfrm>
            <a:off x="6790400" y="1723244"/>
            <a:ext cx="2470922" cy="1460044"/>
            <a:chOff x="1829930" y="3892554"/>
            <a:chExt cx="2470922" cy="1460044"/>
          </a:xfrm>
        </p:grpSpPr>
        <p:sp>
          <p:nvSpPr>
            <p:cNvPr id="3277" name="Rectangle: Rounded Corners 2">
              <a:extLst>
                <a:ext uri="{FF2B5EF4-FFF2-40B4-BE49-F238E27FC236}">
                  <a16:creationId xmlns:a16="http://schemas.microsoft.com/office/drawing/2014/main" id="{5D6834B7-5F3E-51E4-19C6-8C85BB13A96C}"/>
                </a:ext>
              </a:extLst>
            </p:cNvPr>
            <p:cNvSpPr/>
            <p:nvPr/>
          </p:nvSpPr>
          <p:spPr>
            <a:xfrm>
              <a:off x="1829930" y="4060205"/>
              <a:ext cx="1927587" cy="1292393"/>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278" name="Group 3277">
              <a:extLst>
                <a:ext uri="{FF2B5EF4-FFF2-40B4-BE49-F238E27FC236}">
                  <a16:creationId xmlns:a16="http://schemas.microsoft.com/office/drawing/2014/main" id="{1E1BB9E7-6344-D555-9EB0-99BF6790BAAE}"/>
                </a:ext>
              </a:extLst>
            </p:cNvPr>
            <p:cNvGrpSpPr/>
            <p:nvPr/>
          </p:nvGrpSpPr>
          <p:grpSpPr>
            <a:xfrm>
              <a:off x="1829931" y="3892554"/>
              <a:ext cx="2470921" cy="533995"/>
              <a:chOff x="1011594" y="1491259"/>
              <a:chExt cx="2691176" cy="524213"/>
            </a:xfrm>
          </p:grpSpPr>
          <p:sp>
            <p:nvSpPr>
              <p:cNvPr id="3283" name="!! purple box">
                <a:extLst>
                  <a:ext uri="{FF2B5EF4-FFF2-40B4-BE49-F238E27FC236}">
                    <a16:creationId xmlns:a16="http://schemas.microsoft.com/office/drawing/2014/main" id="{4B083212-2C64-F8D6-87AD-EEA944964A58}"/>
                  </a:ext>
                  <a:ext uri="{C183D7F6-B498-43B3-948B-1728B52AA6E4}">
                    <adec:decorative xmlns:adec="http://schemas.microsoft.com/office/drawing/2017/decorative" val="1"/>
                  </a:ext>
                </a:extLst>
              </p:cNvPr>
              <p:cNvSpPr/>
              <p:nvPr/>
            </p:nvSpPr>
            <p:spPr bwMode="auto">
              <a:xfrm>
                <a:off x="1011594" y="1491259"/>
                <a:ext cx="2099411" cy="502809"/>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284" name="TextBox 3283">
                <a:extLst>
                  <a:ext uri="{FF2B5EF4-FFF2-40B4-BE49-F238E27FC236}">
                    <a16:creationId xmlns:a16="http://schemas.microsoft.com/office/drawing/2014/main" id="{8563F4E5-3F3F-41C5-0353-FCD8B8DB9B6D}"/>
                  </a:ext>
                </a:extLst>
              </p:cNvPr>
              <p:cNvSpPr txBox="1"/>
              <p:nvPr/>
            </p:nvSpPr>
            <p:spPr>
              <a:xfrm>
                <a:off x="1371065" y="1501837"/>
                <a:ext cx="2331705" cy="513635"/>
              </a:xfrm>
              <a:prstGeom prst="rect">
                <a:avLst/>
              </a:prstGeom>
              <a:noFill/>
            </p:spPr>
            <p:txBody>
              <a:bodyPr wrap="square">
                <a:spAutoFit/>
              </a:bodyPr>
              <a:lstStyle/>
              <a:p>
                <a:r>
                  <a:rPr lang="en-US" sz="1400">
                    <a:solidFill>
                      <a:schemeClr val="bg1"/>
                    </a:solidFill>
                  </a:rPr>
                  <a:t>ICD10 Coder </a:t>
                </a:r>
              </a:p>
              <a:p>
                <a:r>
                  <a:rPr lang="en-US" sz="1400">
                    <a:solidFill>
                      <a:schemeClr val="bg1"/>
                    </a:solidFill>
                  </a:rPr>
                  <a:t>Agent</a:t>
                </a:r>
              </a:p>
            </p:txBody>
          </p:sp>
          <p:pic>
            <p:nvPicPr>
              <p:cNvPr id="3288" name="Picture 3287">
                <a:extLst>
                  <a:ext uri="{FF2B5EF4-FFF2-40B4-BE49-F238E27FC236}">
                    <a16:creationId xmlns:a16="http://schemas.microsoft.com/office/drawing/2014/main" id="{6C51A4AF-F296-B9CA-FED4-849BD8E26C16}"/>
                  </a:ext>
                </a:extLst>
              </p:cNvPr>
              <p:cNvPicPr>
                <a:picLocks noChangeAspect="1"/>
              </p:cNvPicPr>
              <p:nvPr/>
            </p:nvPicPr>
            <p:blipFill>
              <a:blip r:embed="rId5">
                <a:lum bright="70000" contrast="-70000"/>
              </a:blip>
              <a:stretch>
                <a:fillRect/>
              </a:stretch>
            </p:blipFill>
            <p:spPr>
              <a:xfrm>
                <a:off x="1100240" y="1588089"/>
                <a:ext cx="306883" cy="306883"/>
              </a:xfrm>
              <a:prstGeom prst="rect">
                <a:avLst/>
              </a:prstGeom>
            </p:spPr>
          </p:pic>
        </p:grpSp>
        <p:pic>
          <p:nvPicPr>
            <p:cNvPr id="3279" name="Picture 14" descr="OpenAI Vector Logo - Download Free SVG ...">
              <a:extLst>
                <a:ext uri="{FF2B5EF4-FFF2-40B4-BE49-F238E27FC236}">
                  <a16:creationId xmlns:a16="http://schemas.microsoft.com/office/drawing/2014/main" id="{15F1A952-69C5-54D2-945D-172267BB606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6546" y="4607593"/>
              <a:ext cx="450498" cy="456559"/>
            </a:xfrm>
            <a:prstGeom prst="rect">
              <a:avLst/>
            </a:prstGeom>
            <a:noFill/>
            <a:extLst>
              <a:ext uri="{909E8E84-426E-40DD-AFC4-6F175D3DCCD1}">
                <a14:hiddenFill xmlns:a14="http://schemas.microsoft.com/office/drawing/2010/main">
                  <a:solidFill>
                    <a:srgbClr val="FFFFFF"/>
                  </a:solidFill>
                </a14:hiddenFill>
              </a:ext>
            </a:extLst>
          </p:spPr>
        </p:pic>
        <p:sp>
          <p:nvSpPr>
            <p:cNvPr id="3282" name="TextBox 3281">
              <a:extLst>
                <a:ext uri="{FF2B5EF4-FFF2-40B4-BE49-F238E27FC236}">
                  <a16:creationId xmlns:a16="http://schemas.microsoft.com/office/drawing/2014/main" id="{92A970DB-F082-3DAF-0D87-F3E13366B127}"/>
                </a:ext>
              </a:extLst>
            </p:cNvPr>
            <p:cNvSpPr txBox="1"/>
            <p:nvPr/>
          </p:nvSpPr>
          <p:spPr>
            <a:xfrm>
              <a:off x="2567251" y="4673805"/>
              <a:ext cx="973324" cy="369332"/>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200" kern="0">
                  <a:solidFill>
                    <a:prstClr val="black"/>
                  </a:solidFill>
                  <a:latin typeface="Segoe UI" panose="020B0502040204020203" pitchFamily="34" charset="0"/>
                  <a:cs typeface="Segoe UI" panose="020B0502040204020203" pitchFamily="34" charset="0"/>
                </a:rPr>
                <a:t>Azure OpenAI</a:t>
              </a:r>
            </a:p>
            <a:p>
              <a:pPr lvl="0" algn="ctr" defTabSz="932472" fontAlgn="base">
                <a:spcBef>
                  <a:spcPct val="0"/>
                </a:spcBef>
                <a:spcAft>
                  <a:spcPct val="0"/>
                </a:spcAft>
                <a:defRPr/>
              </a:pPr>
              <a:r>
                <a:rPr lang="en-US" sz="1200" kern="0">
                  <a:solidFill>
                    <a:prstClr val="black"/>
                  </a:solidFill>
                  <a:latin typeface="Segoe UI" panose="020B0502040204020203" pitchFamily="34" charset="0"/>
                  <a:cs typeface="Segoe UI" panose="020B0502040204020203" pitchFamily="34" charset="0"/>
                </a:rPr>
                <a:t>GPT-4.1</a:t>
              </a:r>
              <a:endParaRPr lang="en-CA" sz="1200" kern="0">
                <a:solidFill>
                  <a:prstClr val="black"/>
                </a:solidFill>
                <a:latin typeface="Segoe UI" panose="020B0502040204020203" pitchFamily="34" charset="0"/>
                <a:cs typeface="Segoe UI" panose="020B0502040204020203" pitchFamily="34" charset="0"/>
              </a:endParaRPr>
            </a:p>
          </p:txBody>
        </p:sp>
      </p:grpSp>
      <p:pic>
        <p:nvPicPr>
          <p:cNvPr id="2052" name="Picture 4" descr="Cloud with a network visual of connected nodes and lines overlaid on top of it.">
            <a:extLst>
              <a:ext uri="{FF2B5EF4-FFF2-40B4-BE49-F238E27FC236}">
                <a16:creationId xmlns:a16="http://schemas.microsoft.com/office/drawing/2014/main" id="{49D11B72-53D6-75F1-1745-8DE8BB87DF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1052" y="3012676"/>
            <a:ext cx="1474486" cy="1474486"/>
          </a:xfrm>
          <a:prstGeom prst="rect">
            <a:avLst/>
          </a:prstGeom>
          <a:noFill/>
          <a:extLst>
            <a:ext uri="{909E8E84-426E-40DD-AFC4-6F175D3DCCD1}">
              <a14:hiddenFill xmlns:a14="http://schemas.microsoft.com/office/drawing/2010/main">
                <a:solidFill>
                  <a:srgbClr val="FFFFFF"/>
                </a:solidFill>
              </a14:hiddenFill>
            </a:ext>
          </a:extLst>
        </p:spPr>
      </p:pic>
      <p:sp>
        <p:nvSpPr>
          <p:cNvPr id="3303" name="TextBox 42">
            <a:extLst>
              <a:ext uri="{FF2B5EF4-FFF2-40B4-BE49-F238E27FC236}">
                <a16:creationId xmlns:a16="http://schemas.microsoft.com/office/drawing/2014/main" id="{634DB1F9-6004-2349-005C-AB06EFDE7E89}"/>
              </a:ext>
            </a:extLst>
          </p:cNvPr>
          <p:cNvSpPr txBox="1"/>
          <p:nvPr/>
        </p:nvSpPr>
        <p:spPr>
          <a:xfrm>
            <a:off x="5536226" y="4248173"/>
            <a:ext cx="1305787" cy="17370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200"/>
              </a:spcAft>
              <a:buClrTx/>
              <a:buSzTx/>
              <a:buFontTx/>
              <a:buNone/>
              <a:tabLst/>
              <a:defRPr/>
            </a:pPr>
            <a:r>
              <a:rPr kumimoji="0" lang="en-US" sz="1100" b="0" i="0" u="none" strike="noStrike" kern="1200" cap="none" spc="300" normalizeH="0" baseline="0" noProof="0">
                <a:ln>
                  <a:noFill/>
                </a:ln>
                <a:solidFill>
                  <a:srgbClr val="FFFFFF">
                    <a:lumMod val="50000"/>
                  </a:srgbClr>
                </a:solidFill>
                <a:effectLst/>
                <a:uLnTx/>
                <a:uFillTx/>
                <a:latin typeface="Segoe Sans Text Semibold"/>
                <a:ea typeface="+mn-ea"/>
                <a:cs typeface="Segoe UI Semilight" panose="020B0402040204020203" pitchFamily="34" charset="0"/>
              </a:rPr>
              <a:t>Orchestrator</a:t>
            </a:r>
          </a:p>
        </p:txBody>
      </p:sp>
      <p:grpSp>
        <p:nvGrpSpPr>
          <p:cNvPr id="3311" name="Group 3310">
            <a:extLst>
              <a:ext uri="{FF2B5EF4-FFF2-40B4-BE49-F238E27FC236}">
                <a16:creationId xmlns:a16="http://schemas.microsoft.com/office/drawing/2014/main" id="{364B6A51-14EF-3EE0-8822-2316D80D1BD5}"/>
              </a:ext>
            </a:extLst>
          </p:cNvPr>
          <p:cNvGrpSpPr/>
          <p:nvPr/>
        </p:nvGrpSpPr>
        <p:grpSpPr>
          <a:xfrm>
            <a:off x="9003995" y="2581077"/>
            <a:ext cx="973324" cy="952258"/>
            <a:chOff x="9390570" y="2453266"/>
            <a:chExt cx="973324" cy="952258"/>
          </a:xfrm>
        </p:grpSpPr>
        <p:pic>
          <p:nvPicPr>
            <p:cNvPr id="3306" name="Picture 3305">
              <a:extLst>
                <a:ext uri="{FF2B5EF4-FFF2-40B4-BE49-F238E27FC236}">
                  <a16:creationId xmlns:a16="http://schemas.microsoft.com/office/drawing/2014/main" id="{B90F9316-EA70-419C-D029-2AA99A93928C}"/>
                </a:ext>
              </a:extLst>
            </p:cNvPr>
            <p:cNvPicPr>
              <a:picLocks noChangeAspect="1"/>
            </p:cNvPicPr>
            <p:nvPr/>
          </p:nvPicPr>
          <p:blipFill>
            <a:blip r:embed="rId8"/>
            <a:stretch>
              <a:fillRect/>
            </a:stretch>
          </p:blipFill>
          <p:spPr>
            <a:xfrm>
              <a:off x="9610145" y="2453266"/>
              <a:ext cx="534174" cy="559410"/>
            </a:xfrm>
            <a:prstGeom prst="rect">
              <a:avLst/>
            </a:prstGeom>
          </p:spPr>
        </p:pic>
        <p:sp>
          <p:nvSpPr>
            <p:cNvPr id="3307" name="TextBox 3306">
              <a:extLst>
                <a:ext uri="{FF2B5EF4-FFF2-40B4-BE49-F238E27FC236}">
                  <a16:creationId xmlns:a16="http://schemas.microsoft.com/office/drawing/2014/main" id="{612BEB77-C44E-A687-6A70-D196901F3A9A}"/>
                </a:ext>
              </a:extLst>
            </p:cNvPr>
            <p:cNvSpPr txBox="1"/>
            <p:nvPr/>
          </p:nvSpPr>
          <p:spPr>
            <a:xfrm>
              <a:off x="9390570" y="3056389"/>
              <a:ext cx="973324" cy="349135"/>
            </a:xfrm>
            <a:prstGeom prst="rect">
              <a:avLst/>
            </a:prstGeom>
            <a:noFill/>
          </p:spPr>
          <p:txBody>
            <a:bodyPr wrap="square" lIns="0" tIns="0" rIns="0" bIns="0" rtlCol="0">
              <a:spAutoFit/>
            </a:bodyPr>
            <a:lstStyle/>
            <a:p>
              <a:pPr lvl="0" algn="ctr">
                <a:lnSpc>
                  <a:spcPct val="110000"/>
                </a:lnSpc>
                <a:spcAft>
                  <a:spcPts val="200"/>
                </a:spcAft>
                <a:defRPr/>
              </a:pPr>
              <a:r>
                <a:rPr lang="en-US" sz="1000" b="1">
                  <a:solidFill>
                    <a:srgbClr val="0078D4"/>
                  </a:solidFill>
                  <a:latin typeface="Segoe Sans Text Semibold"/>
                  <a:cs typeface="Segoe UI Semibold" panose="020B0702040204020203" pitchFamily="34" charset="0"/>
                  <a:hlinkClick r:id="rId9"/>
                </a:rPr>
                <a:t>NIH API for</a:t>
              </a:r>
            </a:p>
            <a:p>
              <a:pPr lvl="0" algn="ctr">
                <a:lnSpc>
                  <a:spcPct val="110000"/>
                </a:lnSpc>
                <a:spcAft>
                  <a:spcPts val="200"/>
                </a:spcAft>
                <a:defRPr/>
              </a:pPr>
              <a:r>
                <a:rPr lang="en-US" sz="1000" b="1">
                  <a:solidFill>
                    <a:srgbClr val="0078D4"/>
                  </a:solidFill>
                  <a:latin typeface="Segoe Sans Text Semibold"/>
                  <a:cs typeface="Segoe UI Semibold" panose="020B0702040204020203" pitchFamily="34" charset="0"/>
                  <a:hlinkClick r:id="rId9"/>
                </a:rPr>
                <a:t> ICD-10-CM</a:t>
              </a:r>
              <a:endParaRPr lang="en-US" sz="1000" b="1">
                <a:solidFill>
                  <a:srgbClr val="0078D4"/>
                </a:solidFill>
                <a:latin typeface="Segoe Sans Text Semibold"/>
                <a:cs typeface="Segoe UI Semibold" panose="020B0702040204020203" pitchFamily="34" charset="0"/>
              </a:endParaRPr>
            </a:p>
          </p:txBody>
        </p:sp>
      </p:grpSp>
      <p:pic>
        <p:nvPicPr>
          <p:cNvPr id="3310" name="Graphic 3309" descr="Single gear outline">
            <a:extLst>
              <a:ext uri="{FF2B5EF4-FFF2-40B4-BE49-F238E27FC236}">
                <a16:creationId xmlns:a16="http://schemas.microsoft.com/office/drawing/2014/main" id="{23AFD87F-FC35-D128-FA6A-CE6A2488755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287122" y="2793489"/>
            <a:ext cx="369332" cy="369332"/>
          </a:xfrm>
          <a:prstGeom prst="rect">
            <a:avLst/>
          </a:prstGeom>
        </p:spPr>
      </p:pic>
      <p:grpSp>
        <p:nvGrpSpPr>
          <p:cNvPr id="3312" name="Group 3311">
            <a:extLst>
              <a:ext uri="{FF2B5EF4-FFF2-40B4-BE49-F238E27FC236}">
                <a16:creationId xmlns:a16="http://schemas.microsoft.com/office/drawing/2014/main" id="{2B441E5D-2539-07BB-A34E-E08982E2CEE8}"/>
              </a:ext>
            </a:extLst>
          </p:cNvPr>
          <p:cNvGrpSpPr/>
          <p:nvPr/>
        </p:nvGrpSpPr>
        <p:grpSpPr>
          <a:xfrm>
            <a:off x="5448346" y="5213545"/>
            <a:ext cx="2470922" cy="1460044"/>
            <a:chOff x="1829930" y="3892554"/>
            <a:chExt cx="2470922" cy="1460044"/>
          </a:xfrm>
        </p:grpSpPr>
        <p:sp>
          <p:nvSpPr>
            <p:cNvPr id="3317" name="Rectangle: Rounded Corners 2">
              <a:extLst>
                <a:ext uri="{FF2B5EF4-FFF2-40B4-BE49-F238E27FC236}">
                  <a16:creationId xmlns:a16="http://schemas.microsoft.com/office/drawing/2014/main" id="{BF4E9E76-66C8-4EE5-7CA9-0A66AFBD4A93}"/>
                </a:ext>
              </a:extLst>
            </p:cNvPr>
            <p:cNvSpPr/>
            <p:nvPr/>
          </p:nvSpPr>
          <p:spPr>
            <a:xfrm>
              <a:off x="1829930" y="4060205"/>
              <a:ext cx="1927587" cy="1292393"/>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318" name="Group 3317">
              <a:extLst>
                <a:ext uri="{FF2B5EF4-FFF2-40B4-BE49-F238E27FC236}">
                  <a16:creationId xmlns:a16="http://schemas.microsoft.com/office/drawing/2014/main" id="{EED97946-6DB9-292F-31B9-613FBF94A473}"/>
                </a:ext>
              </a:extLst>
            </p:cNvPr>
            <p:cNvGrpSpPr/>
            <p:nvPr/>
          </p:nvGrpSpPr>
          <p:grpSpPr>
            <a:xfrm>
              <a:off x="1829931" y="3892554"/>
              <a:ext cx="2470921" cy="533995"/>
              <a:chOff x="1011594" y="1491259"/>
              <a:chExt cx="2691176" cy="524213"/>
            </a:xfrm>
          </p:grpSpPr>
          <p:sp>
            <p:nvSpPr>
              <p:cNvPr id="3328" name="!! purple box">
                <a:extLst>
                  <a:ext uri="{FF2B5EF4-FFF2-40B4-BE49-F238E27FC236}">
                    <a16:creationId xmlns:a16="http://schemas.microsoft.com/office/drawing/2014/main" id="{72113C51-29E7-B289-38F7-4831A410CC42}"/>
                  </a:ext>
                  <a:ext uri="{C183D7F6-B498-43B3-948B-1728B52AA6E4}">
                    <adec:decorative xmlns:adec="http://schemas.microsoft.com/office/drawing/2017/decorative" val="1"/>
                  </a:ext>
                </a:extLst>
              </p:cNvPr>
              <p:cNvSpPr/>
              <p:nvPr/>
            </p:nvSpPr>
            <p:spPr bwMode="auto">
              <a:xfrm>
                <a:off x="1011594" y="1491259"/>
                <a:ext cx="2099411" cy="502809"/>
              </a:xfrm>
              <a:prstGeom prst="round2SameRect">
                <a:avLst>
                  <a:gd name="adj1" fmla="val 50000"/>
                  <a:gd name="adj2" fmla="val 0"/>
                </a:avLst>
              </a:prstGeom>
              <a:solidFill>
                <a:schemeClr val="accent6"/>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330" name="TextBox 3329">
                <a:extLst>
                  <a:ext uri="{FF2B5EF4-FFF2-40B4-BE49-F238E27FC236}">
                    <a16:creationId xmlns:a16="http://schemas.microsoft.com/office/drawing/2014/main" id="{0E60551D-E563-1A5D-7238-79313D77DB46}"/>
                  </a:ext>
                </a:extLst>
              </p:cNvPr>
              <p:cNvSpPr txBox="1"/>
              <p:nvPr/>
            </p:nvSpPr>
            <p:spPr>
              <a:xfrm>
                <a:off x="1371065" y="1501837"/>
                <a:ext cx="2331705" cy="513635"/>
              </a:xfrm>
              <a:prstGeom prst="rect">
                <a:avLst/>
              </a:prstGeom>
              <a:noFill/>
            </p:spPr>
            <p:txBody>
              <a:bodyPr wrap="square">
                <a:spAutoFit/>
              </a:bodyPr>
              <a:lstStyle/>
              <a:p>
                <a:r>
                  <a:rPr lang="en-US" sz="1400">
                    <a:solidFill>
                      <a:schemeClr val="bg1"/>
                    </a:solidFill>
                  </a:rPr>
                  <a:t>Validator </a:t>
                </a:r>
              </a:p>
              <a:p>
                <a:r>
                  <a:rPr lang="en-US" sz="1400">
                    <a:solidFill>
                      <a:schemeClr val="bg1"/>
                    </a:solidFill>
                  </a:rPr>
                  <a:t>Agent</a:t>
                </a:r>
              </a:p>
            </p:txBody>
          </p:sp>
          <p:pic>
            <p:nvPicPr>
              <p:cNvPr id="3331" name="Picture 3330">
                <a:extLst>
                  <a:ext uri="{FF2B5EF4-FFF2-40B4-BE49-F238E27FC236}">
                    <a16:creationId xmlns:a16="http://schemas.microsoft.com/office/drawing/2014/main" id="{47DCD089-774D-B770-D569-534E42DBF34F}"/>
                  </a:ext>
                </a:extLst>
              </p:cNvPr>
              <p:cNvPicPr>
                <a:picLocks noChangeAspect="1"/>
              </p:cNvPicPr>
              <p:nvPr/>
            </p:nvPicPr>
            <p:blipFill>
              <a:blip r:embed="rId5">
                <a:lum bright="70000" contrast="-70000"/>
              </a:blip>
              <a:stretch>
                <a:fillRect/>
              </a:stretch>
            </p:blipFill>
            <p:spPr>
              <a:xfrm>
                <a:off x="1100240" y="1588089"/>
                <a:ext cx="306883" cy="306883"/>
              </a:xfrm>
              <a:prstGeom prst="rect">
                <a:avLst/>
              </a:prstGeom>
            </p:spPr>
          </p:pic>
        </p:grpSp>
        <p:pic>
          <p:nvPicPr>
            <p:cNvPr id="3322" name="Picture 14" descr="OpenAI Vector Logo - Download Free SVG ...">
              <a:extLst>
                <a:ext uri="{FF2B5EF4-FFF2-40B4-BE49-F238E27FC236}">
                  <a16:creationId xmlns:a16="http://schemas.microsoft.com/office/drawing/2014/main" id="{6724C8C8-DF7C-BBCF-C0B7-FF4AEC6025B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6546" y="4607593"/>
              <a:ext cx="450498" cy="456559"/>
            </a:xfrm>
            <a:prstGeom prst="rect">
              <a:avLst/>
            </a:prstGeom>
            <a:noFill/>
            <a:extLst>
              <a:ext uri="{909E8E84-426E-40DD-AFC4-6F175D3DCCD1}">
                <a14:hiddenFill xmlns:a14="http://schemas.microsoft.com/office/drawing/2010/main">
                  <a:solidFill>
                    <a:srgbClr val="FFFFFF"/>
                  </a:solidFill>
                </a14:hiddenFill>
              </a:ext>
            </a:extLst>
          </p:spPr>
        </p:pic>
        <p:sp>
          <p:nvSpPr>
            <p:cNvPr id="3327" name="TextBox 3326">
              <a:extLst>
                <a:ext uri="{FF2B5EF4-FFF2-40B4-BE49-F238E27FC236}">
                  <a16:creationId xmlns:a16="http://schemas.microsoft.com/office/drawing/2014/main" id="{6C9A52CA-CCD6-2CE3-C47C-8DE4B27DF4E0}"/>
                </a:ext>
              </a:extLst>
            </p:cNvPr>
            <p:cNvSpPr txBox="1"/>
            <p:nvPr/>
          </p:nvSpPr>
          <p:spPr>
            <a:xfrm>
              <a:off x="2567251" y="4673805"/>
              <a:ext cx="973324" cy="369332"/>
            </a:xfrm>
            <a:prstGeom prst="rect">
              <a:avLst/>
            </a:prstGeom>
            <a:noFill/>
          </p:spPr>
          <p:txBody>
            <a:bodyPr wrap="square" lIns="0" tIns="0" rIns="0" bIns="0" rtlCol="0">
              <a:spAutoFit/>
            </a:bodyPr>
            <a:lstStyle/>
            <a:p>
              <a:pPr lvl="0" algn="ctr" defTabSz="932472" fontAlgn="base">
                <a:spcBef>
                  <a:spcPct val="0"/>
                </a:spcBef>
                <a:spcAft>
                  <a:spcPct val="0"/>
                </a:spcAft>
                <a:defRPr/>
              </a:pPr>
              <a:r>
                <a:rPr lang="en-US" sz="1200" kern="0">
                  <a:solidFill>
                    <a:prstClr val="black"/>
                  </a:solidFill>
                  <a:latin typeface="Segoe UI" panose="020B0502040204020203" pitchFamily="34" charset="0"/>
                  <a:cs typeface="Segoe UI" panose="020B0502040204020203" pitchFamily="34" charset="0"/>
                </a:rPr>
                <a:t>Azure OpenAI</a:t>
              </a:r>
            </a:p>
            <a:p>
              <a:pPr lvl="0" algn="ctr" defTabSz="932472" fontAlgn="base">
                <a:spcBef>
                  <a:spcPct val="0"/>
                </a:spcBef>
                <a:spcAft>
                  <a:spcPct val="0"/>
                </a:spcAft>
                <a:defRPr/>
              </a:pPr>
              <a:r>
                <a:rPr lang="en-US" sz="1200" kern="0">
                  <a:solidFill>
                    <a:prstClr val="black"/>
                  </a:solidFill>
                  <a:latin typeface="Segoe UI" panose="020B0502040204020203" pitchFamily="34" charset="0"/>
                  <a:cs typeface="Segoe UI" panose="020B0502040204020203" pitchFamily="34" charset="0"/>
                </a:rPr>
                <a:t>GPT-4.1</a:t>
              </a:r>
              <a:endParaRPr lang="en-CA" sz="1200" kern="0">
                <a:solidFill>
                  <a:prstClr val="black"/>
                </a:solidFill>
                <a:latin typeface="Segoe UI" panose="020B0502040204020203" pitchFamily="34" charset="0"/>
                <a:cs typeface="Segoe UI" panose="020B0502040204020203" pitchFamily="34" charset="0"/>
              </a:endParaRPr>
            </a:p>
          </p:txBody>
        </p:sp>
      </p:grpSp>
      <p:cxnSp>
        <p:nvCxnSpPr>
          <p:cNvPr id="3341" name="Straight Connector 3340">
            <a:extLst>
              <a:ext uri="{FF2B5EF4-FFF2-40B4-BE49-F238E27FC236}">
                <a16:creationId xmlns:a16="http://schemas.microsoft.com/office/drawing/2014/main" id="{9471ED5E-4DCE-EC85-3E2C-D45E26F5974C}"/>
              </a:ext>
            </a:extLst>
          </p:cNvPr>
          <p:cNvCxnSpPr>
            <a:cxnSpLocks/>
          </p:cNvCxnSpPr>
          <p:nvPr/>
        </p:nvCxnSpPr>
        <p:spPr>
          <a:xfrm>
            <a:off x="8656454" y="2968668"/>
            <a:ext cx="479926"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525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609F6-6D99-7DDE-AFE2-72FD3B4E2F42}"/>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91A2AD16-3017-4DFB-156A-AA06A0E66253}"/>
              </a:ext>
              <a:ext uri="{C183D7F6-B498-43B3-948B-1728B52AA6E4}">
                <adec:decorative xmlns:adec="http://schemas.microsoft.com/office/drawing/2017/decorative" val="1"/>
              </a:ext>
            </a:extLst>
          </p:cNvPr>
          <p:cNvSpPr/>
          <p:nvPr/>
        </p:nvSpPr>
        <p:spPr>
          <a:xfrm>
            <a:off x="0" y="-83514"/>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308ED08C-62FE-DEC6-1C3D-A70C4B466934}"/>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50684193-B8B2-FCBB-0C06-265C569ADE0A}"/>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6C59C6D9-6B11-1B4B-240C-895C0E3033B8}"/>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0428AD3C-E265-55FB-BAFB-7F0B249A49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254C9165-E926-03E0-1F48-06933C01FB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F418CFC1-2C8F-15D1-8456-0A5B6A851A6E}"/>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35857BED-788F-17FE-0F86-A637CB078C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8C1FC0B0-FBC1-8B18-9020-5E6CB45505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ED4835D5-8ABE-47DF-3899-BCFFE7BDFAFC}"/>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429FE4D6-D4CD-987A-CD27-3A1C59A748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991643D3-D4D1-D115-D94B-177BD78EBE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13AACBFA-ED44-E587-2865-9C9581E5B476}"/>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F86BAACB-523D-1756-DF04-1FE17534C020}"/>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A5D62538-6B32-C19E-13BE-98DE1E36A2D9}"/>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B25C5BEE-FEC3-D847-DC4E-CD760456064C}"/>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CE5518CB-ABCC-0FDB-29B1-C59F83CEE444}"/>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25B9C633-B35F-3100-5C29-5D372B78FA0B}"/>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E9E3BEEB-00B3-D065-A40A-5ACD4CCF652F}"/>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8C54AE81-859D-B52D-34AF-667F830FFF60}"/>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0D775225-D5E7-8DFD-071A-DC53A45E082D}"/>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4C78418C-F08B-0296-064E-558B5A7C795E}"/>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192E6E69-129F-3D3A-5A1E-111C6A71B419}"/>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B1A5EE63-51F9-AE2F-68CD-49238C4D11B7}"/>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46B6CBF7-16CC-90BE-6CB4-2DDDC9B7D62D}"/>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7B8A983A-67D9-D58F-4F6C-992D968BEA36}"/>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78C8D88E-8602-0879-9344-714EC56064CC}"/>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0C36194-0FF6-E45E-98B7-5B375D844DD1}"/>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130DDCD2-59E3-D033-558F-4837E74F77E5}"/>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166989C6-4F04-FAE4-D66C-C744251CB50D}"/>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2CA314C4-DDCC-9342-F348-8830255B8916}"/>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6DCBA824-4F76-C515-8F67-C8AAE3A8533B}"/>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9F6A2A23-6E28-526B-6D57-66DE20CCA250}"/>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80F0CEA8-CE81-E969-0DDA-AEE8A1DDD3C9}"/>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08042263-D1BA-FF6E-CB88-C461CAA8AC14}"/>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FB0A702-D83C-6709-C5A6-C1D50BF382BD}"/>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5AE18B80-8480-DFE9-033E-E07C302BEBA7}"/>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FB05DBC7-B704-07AA-C369-BC7D743C4C77}"/>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82059777-36E8-E94C-0E17-F23BED1D8E19}"/>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26819586-69ED-C3A6-3532-47849DA366E2}"/>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10996468-A23E-B167-6E92-73DE0C93A581}"/>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3B883A9D-A621-0185-55A3-5B795068EF13}"/>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7E864F00-372E-37EA-3735-1559A36B0367}"/>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E642D7D2-5F6C-6393-7CCC-74DF9E56F644}"/>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942754F0-FA03-A629-13EF-46E16A4CF743}"/>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F0F91959-296C-94AA-C045-786C10E6F4DF}"/>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D5B7E25F-001F-0D60-6C4E-72C8B87D5EBE}"/>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539D7A9A-B287-E117-3A63-E6C94C60DB3A}"/>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3307923C-8AD4-F648-52F1-9599016C6897}"/>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36D150AE-ABE1-C20B-55DD-ED5D889D5A6D}"/>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0D1B4F03-83BD-3173-4467-7AFAF444D086}"/>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E5241CE7-CD14-685D-FA5F-5A6AD6ABFE34}"/>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8CBF379D-8D4E-91EC-10E5-AF2035435A15}"/>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24182F82-CB10-8C42-C3B6-F5C7353AD31D}"/>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332AA116-92E4-8C52-3B0D-54C1951A6055}"/>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6DD1A7F2-F077-ACAD-EB6E-FB6FBF7A44A6}"/>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84579B34-B3FF-41E1-225A-34BA6ABA46BC}"/>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D1C0BA40-E460-D841-C8F8-A81C4472F8E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1A0A638-F5CD-E15C-2280-AA8AA7973E89}"/>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21496358-1FAA-91B8-125D-33F2DBD39641}"/>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CC6F6069-DC08-2A29-54A9-085648E225D2}"/>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76BEC539-1A32-4CBF-F0A9-15DF01BC9B50}"/>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A43AFB7C-FF40-C327-0EB4-82690002A872}"/>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CDF52410-530F-F0C9-B14B-E199B8956D2B}"/>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352238B9-3E5D-E657-B4F7-A9A60A8E6885}"/>
              </a:ext>
              <a:ext uri="{C183D7F6-B498-43B3-948B-1728B52AA6E4}">
                <adec:decorative xmlns:adec="http://schemas.microsoft.com/office/drawing/2017/decorative" val="1"/>
              </a:ext>
            </a:extLst>
          </p:cNvPr>
          <p:cNvSpPr/>
          <p:nvPr/>
        </p:nvSpPr>
        <p:spPr bwMode="auto">
          <a:xfrm>
            <a:off x="190929" y="98945"/>
            <a:ext cx="11866868" cy="6567986"/>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2" name="Title 6">
            <a:extLst>
              <a:ext uri="{FF2B5EF4-FFF2-40B4-BE49-F238E27FC236}">
                <a16:creationId xmlns:a16="http://schemas.microsoft.com/office/drawing/2014/main" id="{D9B6BB1A-7CB6-8D40-669B-8E5F5CA73BDF}"/>
              </a:ext>
            </a:extLst>
          </p:cNvPr>
          <p:cNvSpPr txBox="1">
            <a:spLocks/>
          </p:cNvSpPr>
          <p:nvPr/>
        </p:nvSpPr>
        <p:spPr>
          <a:xfrm>
            <a:off x="642051" y="2978524"/>
            <a:ext cx="11018520" cy="745138"/>
          </a:xfrm>
          <a:prstGeom prst="roundRect">
            <a:avLst>
              <a:gd name="adj" fmla="val 0"/>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defRPr/>
            </a:pPr>
            <a:r>
              <a:rPr lang="en-US" sz="4400" b="1">
                <a:solidFill>
                  <a:schemeClr val="tx1"/>
                </a:solidFill>
                <a:latin typeface="Segoe UI Variable Display Semibold"/>
                <a:cs typeface="Segoe UI"/>
              </a:rPr>
              <a:t>Model Guidance</a:t>
            </a:r>
            <a:endParaRPr lang="en-US" sz="4437" b="1">
              <a:solidFill>
                <a:schemeClr val="tx1"/>
              </a:solidFill>
              <a:latin typeface="Segoe UI Variable Display Semibold" pitchFamily="2" charset="0"/>
            </a:endParaRPr>
          </a:p>
        </p:txBody>
      </p:sp>
      <p:sp>
        <p:nvSpPr>
          <p:cNvPr id="66" name="Rectangle: Rounded Corners 6">
            <a:extLst>
              <a:ext uri="{FF2B5EF4-FFF2-40B4-BE49-F238E27FC236}">
                <a16:creationId xmlns:a16="http://schemas.microsoft.com/office/drawing/2014/main" id="{27B4FDD1-1E41-ED8D-1CFC-EDE66BAF2AE9}"/>
              </a:ext>
              <a:ext uri="{C183D7F6-B498-43B3-948B-1728B52AA6E4}">
                <adec:decorative xmlns:adec="http://schemas.microsoft.com/office/drawing/2017/decorative" val="0"/>
              </a:ext>
            </a:extLst>
          </p:cNvPr>
          <p:cNvSpPr/>
          <p:nvPr/>
        </p:nvSpPr>
        <p:spPr bwMode="auto">
          <a:xfrm>
            <a:off x="4250244" y="2149950"/>
            <a:ext cx="3691511" cy="425253"/>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89" tIns="14905" rIns="111789" bIns="44716" numCol="1" spcCol="0" rtlCol="0" fromWordArt="0" anchor="ctr" anchorCtr="0" forceAA="0" compatLnSpc="1">
            <a:prstTxWarp prst="textNoShape">
              <a:avLst/>
            </a:prstTxWarp>
            <a:spAutoFit/>
          </a:bodyPr>
          <a:lstStyle/>
          <a:p>
            <a:pPr marL="0" marR="0" lvl="0" indent="0" algn="ctr" defTabSz="74524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Sans Text Semibold"/>
                <a:ea typeface="+mn-ea"/>
                <a:cs typeface="Segoe Sans Text Semibold"/>
              </a:rPr>
              <a:t>Let’s break down the options</a:t>
            </a:r>
          </a:p>
        </p:txBody>
      </p:sp>
    </p:spTree>
    <p:extLst>
      <p:ext uri="{BB962C8B-B14F-4D97-AF65-F5344CB8AC3E}">
        <p14:creationId xmlns:p14="http://schemas.microsoft.com/office/powerpoint/2010/main" val="1268769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0"/>
                                  </p:stCondLst>
                                  <p:childTnLst>
                                    <p:animMotion origin="layout" path="M -2.08333E-7 -3.33333E-6 L -2.08333E-7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0BC48-544F-442C-A454-779405CE3E94}"/>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F65F0DFE-BA66-1C9C-6607-9EDE002C4716}"/>
              </a:ext>
              <a:ext uri="{C183D7F6-B498-43B3-948B-1728B52AA6E4}">
                <adec:decorative xmlns:adec="http://schemas.microsoft.com/office/drawing/2017/decorative" val="1"/>
              </a:ext>
            </a:extLst>
          </p:cNvPr>
          <p:cNvSpPr/>
          <p:nvPr/>
        </p:nvSpPr>
        <p:spPr>
          <a:xfrm>
            <a:off x="0" y="-83514"/>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0F2A5B0E-132A-61D2-F9D4-5AC0ED0A51FD}"/>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DA70374F-9D9A-0E46-2EC3-ACD05FF7BC3D}"/>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24B34B11-6D61-E4B4-3B67-B358BA0A9110}"/>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99D514BD-9E99-857A-CD6C-7FA4EB4E23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DC9F5BF2-DE10-585F-E515-F46F22F6C91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44C7543C-8020-FFD6-9F90-28C8AADED6F5}"/>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A3244FBE-FF68-E459-8F64-EEAB72AA83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6FDDB083-0023-58FA-BFD8-B2DF655396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53D50B22-12E8-D225-64D9-3E0B0EBBC800}"/>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FC78D183-6ABA-A512-3567-9F0D96CA211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AA1FCC40-28AA-EB44-25C8-D8C3D51B89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C0F825A9-39DE-324E-59E5-BD7A5B3C8C24}"/>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AD710A52-7CDD-1793-9C84-64C6F99CE5E4}"/>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FDE3098E-2A53-316C-7B0A-3DDCFB567E12}"/>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92683DB9-7076-4BF2-AC26-F439D4345F7A}"/>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CC476767-8F80-7505-009B-5F879F734CBF}"/>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928A6451-250D-3C6F-C5F6-6982DF8441C6}"/>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D33B652D-635B-0D52-3EFB-752B6D9FB84B}"/>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5B70EB5D-6ACD-B3A9-6069-944F52CD6007}"/>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FC323BE4-E4F3-14F3-9917-51172C8C2B82}"/>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D826B800-8611-3B54-8A5E-BC77ABC535F8}"/>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03C3FD02-D282-F80E-9307-AAA80240C2C9}"/>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A31FD5A5-0D43-CF7B-8FF3-E4A4ECDC25BB}"/>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0277C378-D750-EBF0-6B68-80D24D27B118}"/>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5F34634C-6C41-C74E-5CC6-F42410538843}"/>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F89B5783-04FF-3E24-8D59-5CF9408DC9C6}"/>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F8D3CAA3-E618-24B9-FB2A-51BF07EE6EA5}"/>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7CBBE9FF-506A-5136-E7D4-47B393DCD9E3}"/>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C99780BD-C3E6-CA39-1371-7AA39222C300}"/>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3D414082-2AB3-0DB3-6A64-228A37AC865F}"/>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85B279A8-297C-6A05-D1D5-F8879B9EE695}"/>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92B6903-13AE-7334-6644-1DC8493E0682}"/>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C9B6783F-2238-7458-02D2-57B6353FBF56}"/>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0B6AF71D-1E90-AD95-AF85-765A35835A9A}"/>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CA9D31A-68BA-FBD7-40EE-B9DE44F176FF}"/>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EE52ECD2-6C3C-419C-0402-F49D7F2FB7D8}"/>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B534ED18-B965-CD1F-BE62-BC389F9C1479}"/>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AB758AC1-223D-8C42-9A04-C777162E225B}"/>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656C81AE-43EB-716B-F645-8A45E4627126}"/>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43BFA02B-11A0-9811-FB43-3C092AB046E1}"/>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4FD2D812-7E23-3891-6BA3-A7096D1CE008}"/>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86F31A78-D04E-EA63-8125-212A31D2682C}"/>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58D9B745-E1FE-2139-83F1-2A9ADDF701FB}"/>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EEA050BD-54BB-3DFD-1B35-87014461ACE3}"/>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065C17B5-1913-A23C-46EE-F1545B375FE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8C81E70E-5638-5D09-34D9-93491D9DD31D}"/>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0E5C559D-B0FC-05B9-FEBA-13894B433C1B}"/>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CB06C037-2073-A3DD-9E13-719635A95740}"/>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38DAA508-D712-4924-7C22-965D57EB4619}"/>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9A092B92-1748-CD7E-33AD-7CBACE5E7EC7}"/>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A19500DB-F917-C22A-CEDB-118D3538CA03}"/>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70552B4C-887A-3D04-7E2F-2BFC13A93B9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D9E8EE76-4193-CF6E-070D-6141A1DBB3E7}"/>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F93D631F-AB38-C99B-ACE0-1FFADD37ADEA}"/>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174BAA01-63FD-510B-9D07-576805E1D3C0}"/>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49BA2EC6-0D64-90EE-6E4B-9B8C3E60564D}"/>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02A2876B-AF6C-7170-ED30-8FE58222E77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9E34222B-065C-9D86-2FA9-87048F7EC956}"/>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289B21E9-0161-2017-F071-C830E801E94A}"/>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25E64EA3-E437-73DF-93FC-5419577D8D1E}"/>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FB038AB2-ADEC-2FF4-0FF7-661860CE6395}"/>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882BA9E6-B8C3-DDA4-98FB-96E7C3508674}"/>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1059B55A-0026-17E4-F06A-CB0A953C5739}"/>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02A0BBC6-44AA-2E5F-434D-DFC5B7C42B98}"/>
              </a:ext>
              <a:ext uri="{C183D7F6-B498-43B3-948B-1728B52AA6E4}">
                <adec:decorative xmlns:adec="http://schemas.microsoft.com/office/drawing/2017/decorative" val="1"/>
              </a:ext>
            </a:extLst>
          </p:cNvPr>
          <p:cNvSpPr/>
          <p:nvPr/>
        </p:nvSpPr>
        <p:spPr bwMode="auto">
          <a:xfrm>
            <a:off x="190929" y="98945"/>
            <a:ext cx="11866868" cy="6567986"/>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2" name="Title 3">
            <a:extLst>
              <a:ext uri="{FF2B5EF4-FFF2-40B4-BE49-F238E27FC236}">
                <a16:creationId xmlns:a16="http://schemas.microsoft.com/office/drawing/2014/main" id="{EBACE6F4-0F7A-CD89-E944-DB9A651544D2}"/>
              </a:ext>
            </a:extLst>
          </p:cNvPr>
          <p:cNvSpPr txBox="1">
            <a:spLocks/>
          </p:cNvSpPr>
          <p:nvPr/>
        </p:nvSpPr>
        <p:spPr>
          <a:xfrm>
            <a:off x="1166158" y="729056"/>
            <a:ext cx="9859683" cy="709779"/>
          </a:xfrm>
          <a:prstGeom prst="roundRect">
            <a:avLst>
              <a:gd name="adj" fmla="val 50000"/>
            </a:avLst>
          </a:prstGeom>
          <a:gradFill flip="none" rotWithShape="1">
            <a:gsLst>
              <a:gs pos="0">
                <a:schemeClr val="accent3">
                  <a:lumMod val="75000"/>
                </a:schemeClr>
              </a:gs>
              <a:gs pos="56000">
                <a:srgbClr val="C03BC4"/>
              </a:gs>
              <a:gs pos="100000">
                <a:srgbClr val="FF5C39"/>
              </a:gs>
              <a:gs pos="81000">
                <a:srgbClr val="F5495D"/>
              </a:gs>
              <a:gs pos="27000">
                <a:srgbClr val="0078D4"/>
              </a:gs>
            </a:gsLst>
            <a:path path="circle">
              <a:fillToRect r="100000" b="100000"/>
            </a:path>
            <a:tileRect l="-100000" t="-100000"/>
          </a:gradFill>
          <a:ln w="15875">
            <a:no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20116" numCol="1" spcCol="0" rtlCol="0" fromWordArt="0" anchor="ctr" anchorCtr="0" forceAA="0" compatLnSpc="1">
            <a:prstTxWarp prst="textNoShape">
              <a:avLst/>
            </a:prstTxWarp>
            <a:noAutofit/>
          </a:bodyPr>
          <a:lstStyle>
            <a:defPPr>
              <a:defRPr lang="en-US"/>
            </a:defPPr>
            <a:lvl1pPr algn="ctr" defTabSz="540123" fontAlgn="base">
              <a:spcBef>
                <a:spcPct val="0"/>
              </a:spcBef>
              <a:spcAft>
                <a:spcPct val="0"/>
              </a:spcAft>
              <a:defRPr sz="2400">
                <a:solidFill>
                  <a:schemeClr val="lt1"/>
                </a:solidFill>
                <a:latin typeface="Segoe UI Variable Display Semib"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pitchFamily="34" charset="0"/>
              </a:rPr>
              <a:t>When to use which</a:t>
            </a:r>
            <a:r>
              <a:rPr kumimoji="0" lang="en-US" sz="3200" b="0" i="0" u="none" strike="noStrike" kern="1200" cap="none" spc="0" normalizeH="0" noProof="0">
                <a:ln>
                  <a:noFill/>
                </a:ln>
                <a:solidFill>
                  <a:srgbClr val="FFFFFF"/>
                </a:solidFill>
                <a:effectLst/>
                <a:uLnTx/>
                <a:uFillTx/>
                <a:latin typeface="Segoe UI Semibold"/>
                <a:ea typeface="+mn-ea"/>
                <a:cs typeface="Segoe UI" pitchFamily="34" charset="0"/>
              </a:rPr>
              <a:t> model type?</a:t>
            </a:r>
            <a:endParaRPr kumimoji="0" lang="en-US" sz="32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304DEE54-DF34-D508-8901-7E2EA3464580}"/>
              </a:ext>
            </a:extLst>
          </p:cNvPr>
          <p:cNvGrpSpPr/>
          <p:nvPr/>
        </p:nvGrpSpPr>
        <p:grpSpPr>
          <a:xfrm>
            <a:off x="942533" y="1988213"/>
            <a:ext cx="10306933" cy="3430952"/>
            <a:chOff x="703239" y="2588101"/>
            <a:chExt cx="5324084" cy="2469648"/>
          </a:xfrm>
        </p:grpSpPr>
        <p:sp>
          <p:nvSpPr>
            <p:cNvPr id="77" name="Rectangle: Rounded Corners 76">
              <a:extLst>
                <a:ext uri="{FF2B5EF4-FFF2-40B4-BE49-F238E27FC236}">
                  <a16:creationId xmlns:a16="http://schemas.microsoft.com/office/drawing/2014/main" id="{E35EF709-78AF-66B8-5780-44769B88893F}"/>
                </a:ext>
                <a:ext uri="{C183D7F6-B498-43B3-948B-1728B52AA6E4}">
                  <adec:decorative xmlns:adec="http://schemas.microsoft.com/office/drawing/2017/decorative" val="1"/>
                </a:ext>
              </a:extLst>
            </p:cNvPr>
            <p:cNvSpPr/>
            <p:nvPr/>
          </p:nvSpPr>
          <p:spPr bwMode="auto">
            <a:xfrm>
              <a:off x="703239" y="2588101"/>
              <a:ext cx="2593364" cy="2469648"/>
            </a:xfrm>
            <a:prstGeom prst="roundRect">
              <a:avLst>
                <a:gd name="adj" fmla="val 4109"/>
              </a:avLst>
            </a:prstGeom>
            <a:noFill/>
            <a:ln w="15875" cap="rnd">
              <a:solidFill>
                <a:srgbClr val="657076"/>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800" b="0" i="0" u="none" strike="noStrike" kern="1200" cap="none" spc="0" normalizeH="0" baseline="0" noProof="0">
                <a:ln>
                  <a:noFill/>
                </a:ln>
                <a:gradFill>
                  <a:gsLst>
                    <a:gs pos="41958">
                      <a:srgbClr val="FFFFFF"/>
                    </a:gs>
                    <a:gs pos="63000">
                      <a:srgbClr val="FFFFFF"/>
                    </a:gs>
                  </a:gsLst>
                  <a:lin ang="0" scaled="0"/>
                </a:gradFill>
                <a:effectLst/>
                <a:uLnTx/>
                <a:uFillTx/>
                <a:latin typeface="Segoe UI Semibold" panose="020B0702040204020203" pitchFamily="34" charset="0"/>
                <a:ea typeface="+mn-ea"/>
                <a:cs typeface="+mn-cs"/>
              </a:endParaRPr>
            </a:p>
          </p:txBody>
        </p:sp>
        <p:sp>
          <p:nvSpPr>
            <p:cNvPr id="79" name="Rectangle: Rounded Corners 78">
              <a:extLst>
                <a:ext uri="{FF2B5EF4-FFF2-40B4-BE49-F238E27FC236}">
                  <a16:creationId xmlns:a16="http://schemas.microsoft.com/office/drawing/2014/main" id="{53B1E57C-16C4-91BA-9DF2-8A74AABB7688}"/>
                </a:ext>
                <a:ext uri="{C183D7F6-B498-43B3-948B-1728B52AA6E4}">
                  <adec:decorative xmlns:adec="http://schemas.microsoft.com/office/drawing/2017/decorative" val="1"/>
                </a:ext>
              </a:extLst>
            </p:cNvPr>
            <p:cNvSpPr/>
            <p:nvPr/>
          </p:nvSpPr>
          <p:spPr bwMode="auto">
            <a:xfrm>
              <a:off x="3433959" y="2588101"/>
              <a:ext cx="2593364" cy="2469648"/>
            </a:xfrm>
            <a:prstGeom prst="roundRect">
              <a:avLst>
                <a:gd name="adj" fmla="val 4109"/>
              </a:avLst>
            </a:prstGeom>
            <a:noFill/>
            <a:ln w="15875" cap="rnd">
              <a:solidFill>
                <a:srgbClr val="657076"/>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800" b="0" i="0" u="none" strike="noStrike" kern="1200" cap="none" spc="0" normalizeH="0" baseline="0" noProof="0">
                <a:ln>
                  <a:noFill/>
                </a:ln>
                <a:gradFill>
                  <a:gsLst>
                    <a:gs pos="41958">
                      <a:srgbClr val="FFFFFF"/>
                    </a:gs>
                    <a:gs pos="63000">
                      <a:srgbClr val="FFFFFF"/>
                    </a:gs>
                  </a:gsLst>
                  <a:lin ang="0" scaled="0"/>
                </a:gradFill>
                <a:effectLst/>
                <a:uLnTx/>
                <a:uFillTx/>
                <a:latin typeface="Segoe UI Semibold" panose="020B0702040204020203" pitchFamily="34" charset="0"/>
                <a:ea typeface="+mn-ea"/>
                <a:cs typeface="+mn-cs"/>
              </a:endParaRPr>
            </a:p>
          </p:txBody>
        </p:sp>
      </p:grpSp>
      <p:sp>
        <p:nvSpPr>
          <p:cNvPr id="90" name="TextBox 89">
            <a:extLst>
              <a:ext uri="{FF2B5EF4-FFF2-40B4-BE49-F238E27FC236}">
                <a16:creationId xmlns:a16="http://schemas.microsoft.com/office/drawing/2014/main" id="{820FF412-455B-D71A-7E41-9323534D9247}"/>
              </a:ext>
            </a:extLst>
          </p:cNvPr>
          <p:cNvSpPr txBox="1"/>
          <p:nvPr/>
        </p:nvSpPr>
        <p:spPr>
          <a:xfrm>
            <a:off x="1290917" y="2312893"/>
            <a:ext cx="4636719" cy="2769989"/>
          </a:xfrm>
          <a:prstGeom prst="rect">
            <a:avLst/>
          </a:prstGeom>
          <a:noFill/>
        </p:spPr>
        <p:txBody>
          <a:bodyPr wrap="none" lIns="0" tIns="0" rIns="0" bIns="0" rtlCol="0">
            <a:spAutoFit/>
          </a:bodyPr>
          <a:lstStyle/>
          <a:p>
            <a:pPr algn="l"/>
            <a:r>
              <a:rPr lang="en-US" sz="2000" b="1"/>
              <a:t>Foundation (GPT-*) models</a:t>
            </a:r>
          </a:p>
          <a:p>
            <a:pPr algn="l"/>
            <a:endParaRPr lang="en-US" sz="2000"/>
          </a:p>
          <a:p>
            <a:pPr marL="342900" indent="-342900" algn="l">
              <a:buFont typeface="Arial" panose="020B0604020202020204" pitchFamily="34" charset="0"/>
              <a:buChar char="•"/>
            </a:pPr>
            <a:r>
              <a:rPr lang="en-US" sz="2000"/>
              <a:t>Customer service automation</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Compliance automation</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Creative and practical applications</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Writing help, design, coding workflow</a:t>
            </a:r>
          </a:p>
        </p:txBody>
      </p:sp>
      <p:sp>
        <p:nvSpPr>
          <p:cNvPr id="91" name="TextBox 90">
            <a:extLst>
              <a:ext uri="{FF2B5EF4-FFF2-40B4-BE49-F238E27FC236}">
                <a16:creationId xmlns:a16="http://schemas.microsoft.com/office/drawing/2014/main" id="{01302C25-6331-42D1-80F7-2F0440E3A799}"/>
              </a:ext>
            </a:extLst>
          </p:cNvPr>
          <p:cNvSpPr txBox="1"/>
          <p:nvPr/>
        </p:nvSpPr>
        <p:spPr>
          <a:xfrm>
            <a:off x="6463248" y="2312893"/>
            <a:ext cx="3477940" cy="2769989"/>
          </a:xfrm>
          <a:prstGeom prst="rect">
            <a:avLst/>
          </a:prstGeom>
          <a:noFill/>
        </p:spPr>
        <p:txBody>
          <a:bodyPr wrap="none" lIns="0" tIns="0" rIns="0" bIns="0" rtlCol="0">
            <a:spAutoFit/>
          </a:bodyPr>
          <a:lstStyle/>
          <a:p>
            <a:pPr algn="l"/>
            <a:r>
              <a:rPr lang="en-US" sz="2000" b="1"/>
              <a:t>Reasoning (o* series) models</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Logical problem-solving</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Complex math or coding</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Scientific inquiries</a:t>
            </a:r>
          </a:p>
          <a:p>
            <a:pPr marL="342900" indent="-342900" algn="l">
              <a:buFont typeface="Arial" panose="020B0604020202020204" pitchFamily="34" charset="0"/>
              <a:buChar char="•"/>
            </a:pPr>
            <a:endParaRPr lang="en-US" sz="2000"/>
          </a:p>
          <a:p>
            <a:pPr marL="342900" indent="-342900" algn="l">
              <a:buFont typeface="Arial" panose="020B0604020202020204" pitchFamily="34" charset="0"/>
              <a:buChar char="•"/>
            </a:pPr>
            <a:r>
              <a:rPr lang="en-US" sz="2000"/>
              <a:t>Extended conversations</a:t>
            </a:r>
          </a:p>
        </p:txBody>
      </p:sp>
    </p:spTree>
    <p:extLst>
      <p:ext uri="{BB962C8B-B14F-4D97-AF65-F5344CB8AC3E}">
        <p14:creationId xmlns:p14="http://schemas.microsoft.com/office/powerpoint/2010/main" val="1364166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25E-7 -3.7037E-7 L -6.25E-7 -0.04861 " pathEditMode="relative" rAng="0" ptsTypes="AA">
                                      <p:cBhvr>
                                        <p:cTn id="9" dur="700" spd="-100000" fill="hold"/>
                                        <p:tgtEl>
                                          <p:spTgt spid="2"/>
                                        </p:tgtEl>
                                        <p:attrNameLst>
                                          <p:attrName>ppt_x</p:attrName>
                                          <p:attrName>ppt_y</p:attrName>
                                        </p:attrNameLst>
                                      </p:cBhvr>
                                      <p:rCtr x="0" y="-2431"/>
                                    </p:animMotion>
                                  </p:childTnLst>
                                </p:cTn>
                              </p:par>
                              <p:par>
                                <p:cTn id="10" presetID="10" presetClass="entr" presetSubtype="0" fill="hold" nodeType="with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par>
                                <p:cTn id="13" presetID="42" presetClass="path" presetSubtype="0" decel="100000" fill="hold" nodeType="withEffect">
                                  <p:stCondLst>
                                    <p:cond delay="0"/>
                                  </p:stCondLst>
                                  <p:childTnLst>
                                    <p:animMotion origin="layout" path="M 0 2.22222E-6 L 0 0.03541 " pathEditMode="relative" rAng="0" ptsTypes="AA">
                                      <p:cBhvr>
                                        <p:cTn id="14" dur="700" spd="-100000" fill="hold"/>
                                        <p:tgtEl>
                                          <p:spTgt spid="7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A958DD-CD85-EF84-8C53-F090909AD9EA}"/>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3A7EA3A4-E199-9AE4-E54F-1ADB8E29984B}"/>
              </a:ext>
              <a:ext uri="{C183D7F6-B498-43B3-948B-1728B52AA6E4}">
                <adec:decorative xmlns:adec="http://schemas.microsoft.com/office/drawing/2017/decorative" val="1"/>
              </a:ext>
            </a:extLst>
          </p:cNvPr>
          <p:cNvSpPr/>
          <p:nvPr/>
        </p:nvSpPr>
        <p:spPr>
          <a:xfrm>
            <a:off x="0" y="-83514"/>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08D22C72-BA98-3879-A13F-3090080A8775}"/>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415FE02E-AE3C-C141-73BC-4C29CC4A89A8}"/>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93B9A449-16C3-AB52-41F7-26B050BFF01D}"/>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E93DA842-E3DB-C638-A7D9-39DF9E31D2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06FD59D1-AE18-EA4B-AE51-9D48CB8A3A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20AC9162-0FA1-6F94-D34C-F094F41845F8}"/>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89DEB3E0-0DCF-5238-47B6-A88D263808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F3B38C27-F25C-6F6E-F224-E4D5159023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8FC8716C-71F7-F6A1-634E-1F865E1D1468}"/>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4DC33B95-7CC7-1F2B-AE94-51C699EB2F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4787E4AC-2AA7-E35F-2A3E-3B3AE1F153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3019E27E-577C-C082-CF9F-20B7E57D508C}"/>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27D8CBF8-C4C2-944A-3F80-C086B98B0145}"/>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6D7C7804-7F85-9649-AF75-A3B81B3A2E4C}"/>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6F718E6E-2AF5-0A85-B3DE-528FB9E9D811}"/>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75714073-A23C-E193-0D27-B0DE80932A20}"/>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C632CE5-41A8-2E01-C53A-71A75A51F2E8}"/>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8A593E11-5104-2B02-2D05-2EEEEB1F0628}"/>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3F355281-1743-B983-576A-E9B80CDEE5E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184D0362-7882-F8F7-A9A6-0A215826E999}"/>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29C258AD-3C56-9D0E-5154-77ADD6F005B0}"/>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31B0B2D7-D024-F5AF-CE35-48CE25D4C566}"/>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E3344400-FE97-6E98-1A66-CD721545230B}"/>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14847060-1E13-A3A3-51C9-10311A483705}"/>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4E8896B7-73B5-D2BE-2CA9-2B4A208EB33E}"/>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C9B5B352-527E-1AE2-76C8-D0A953638C09}"/>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0BB52656-AE36-6F4F-3129-F4826182F3E2}"/>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98310068-BEFC-234B-34F4-E1A773EA7BC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05CF5CF9-93ED-08C6-9982-8BDC9967045C}"/>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5ECCEFE8-37A8-219E-47AD-9B613B7ACB14}"/>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43A2C17C-5E05-6892-92DD-528384C1450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1E197E7F-8B7C-C042-4D61-D3F9413B734E}"/>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9DA8D8B0-A964-100A-D2DD-691DDB1F051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3680C007-FA55-E8C0-BF8E-6185296B092F}"/>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6E0F19FC-1D55-8E81-A034-68AA3417968A}"/>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388E02D0-F551-0ED9-E0EC-C0ADC067FC95}"/>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F9CD7F01-7432-16ED-A631-2B8D57E927D5}"/>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03C82784-3F4A-221F-E614-89A0B5DAE5D6}"/>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D5F36B59-5E61-AFD9-B4A8-A32AEA0EB89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91A4240D-A143-0DEB-6895-7DDA60F00396}"/>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6CE685BD-3D9B-49C7-A810-7D7C896FD42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2FDE671D-EF89-0BC4-217A-E191412EE202}"/>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B269291C-833C-3C06-C913-07E682614149}"/>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47CF8B4F-1DBD-A1EC-4854-96E26A7E35B4}"/>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3D4013AF-68EA-C7F9-A691-E79BF64339CE}"/>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EFF36794-CDC5-6929-1CD1-D05E37C51870}"/>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4EBB46DD-CC92-2776-F1C6-648504343B88}"/>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AF0DEF1F-212B-C816-BF76-9ED874BC470C}"/>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DDE0B564-621D-A647-1002-C685C32E495B}"/>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C56B1B74-8331-FF1A-5F99-B6D1A99D1AED}"/>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19AA6EAE-068B-FC72-9F45-1209150E6226}"/>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7360B106-8EEA-6102-234F-9E410860E5E5}"/>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20D4A3C3-F260-F365-7BA9-013188D0AF06}"/>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ECAB9682-EEC0-36CB-F7DA-D084F80895AD}"/>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6B7EE7F2-7B25-6F2A-93F2-21783006C53B}"/>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DBD549CE-1D8C-0969-4276-8DBA9DB58A90}"/>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027E5DF2-F92D-4B42-411F-219D1F52D201}"/>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ACC691F4-E59C-D117-278E-8B7AB066EF17}"/>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C15D9D8F-E6D3-2773-723F-99717B7BEDAC}"/>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EF57A23C-17B1-AFF8-FA5A-D647C3D82C5F}"/>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57C06619-75BE-BC48-EB1B-3EA994900C9D}"/>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46A2DD05-DEB9-78DC-C039-6CB96870284F}"/>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AA18F46B-2307-D7EF-B839-30EBB4D36B2E}"/>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5491E144-1BA8-90A6-636E-660F7B8628F7}"/>
              </a:ext>
              <a:ext uri="{C183D7F6-B498-43B3-948B-1728B52AA6E4}">
                <adec:decorative xmlns:adec="http://schemas.microsoft.com/office/drawing/2017/decorative" val="1"/>
              </a:ext>
            </a:extLst>
          </p:cNvPr>
          <p:cNvSpPr/>
          <p:nvPr/>
        </p:nvSpPr>
        <p:spPr bwMode="auto">
          <a:xfrm>
            <a:off x="190929" y="98945"/>
            <a:ext cx="11866868" cy="6567986"/>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Sans Text Semibold" pitchFamily="2" charset="0"/>
              <a:ea typeface="+mn-ea"/>
              <a:cs typeface="Segoe Sans Text Semibold" pitchFamily="2" charset="0"/>
            </a:endParaRPr>
          </a:p>
        </p:txBody>
      </p:sp>
      <p:graphicFrame>
        <p:nvGraphicFramePr>
          <p:cNvPr id="72" name="Table 71">
            <a:extLst>
              <a:ext uri="{FF2B5EF4-FFF2-40B4-BE49-F238E27FC236}">
                <a16:creationId xmlns:a16="http://schemas.microsoft.com/office/drawing/2014/main" id="{ED45620B-6220-F68D-AAA9-54573564E081}"/>
              </a:ext>
            </a:extLst>
          </p:cNvPr>
          <p:cNvGraphicFramePr>
            <a:graphicFrameLocks noGrp="1"/>
          </p:cNvGraphicFramePr>
          <p:nvPr>
            <p:extLst>
              <p:ext uri="{D42A27DB-BD31-4B8C-83A1-F6EECF244321}">
                <p14:modId xmlns:p14="http://schemas.microsoft.com/office/powerpoint/2010/main" val="3086967453"/>
              </p:ext>
            </p:extLst>
          </p:nvPr>
        </p:nvGraphicFramePr>
        <p:xfrm>
          <a:off x="365227" y="1910106"/>
          <a:ext cx="11452398" cy="4227648"/>
        </p:xfrm>
        <a:graphic>
          <a:graphicData uri="http://schemas.openxmlformats.org/drawingml/2006/table">
            <a:tbl>
              <a:tblPr>
                <a:tableStyleId>{5C22544A-7EE6-4342-B048-85BDC9FD1C3A}</a:tableStyleId>
              </a:tblPr>
              <a:tblGrid>
                <a:gridCol w="2010067">
                  <a:extLst>
                    <a:ext uri="{9D8B030D-6E8A-4147-A177-3AD203B41FA5}">
                      <a16:colId xmlns:a16="http://schemas.microsoft.com/office/drawing/2014/main" val="356114388"/>
                    </a:ext>
                  </a:extLst>
                </a:gridCol>
                <a:gridCol w="2896610">
                  <a:extLst>
                    <a:ext uri="{9D8B030D-6E8A-4147-A177-3AD203B41FA5}">
                      <a16:colId xmlns:a16="http://schemas.microsoft.com/office/drawing/2014/main" val="3147037242"/>
                    </a:ext>
                  </a:extLst>
                </a:gridCol>
                <a:gridCol w="2906918">
                  <a:extLst>
                    <a:ext uri="{9D8B030D-6E8A-4147-A177-3AD203B41FA5}">
                      <a16:colId xmlns:a16="http://schemas.microsoft.com/office/drawing/2014/main" val="3409830819"/>
                    </a:ext>
                  </a:extLst>
                </a:gridCol>
                <a:gridCol w="3638803">
                  <a:extLst>
                    <a:ext uri="{9D8B030D-6E8A-4147-A177-3AD203B41FA5}">
                      <a16:colId xmlns:a16="http://schemas.microsoft.com/office/drawing/2014/main" val="358807230"/>
                    </a:ext>
                  </a:extLst>
                </a:gridCol>
              </a:tblGrid>
              <a:tr h="1089192">
                <a:tc>
                  <a:txBody>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a:ln>
                          <a:noFill/>
                        </a:ln>
                        <a:solidFill>
                          <a:schemeClr val="tx1"/>
                        </a:solidFill>
                        <a:effectLst/>
                        <a:uLnTx/>
                        <a:uFillTx/>
                        <a:latin typeface="Segoe UI Semibold"/>
                        <a:ea typeface="+mn-ea"/>
                        <a:cs typeface="Segoe UI"/>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Font typeface="Arial"/>
                        <a:buNone/>
                      </a:pPr>
                      <a:r>
                        <a:rPr lang="en-CA" sz="1800" b="0" i="0" u="none" strike="noStrike" kern="0" cap="none" spc="0" normalizeH="0" baseline="0" noProof="0">
                          <a:ln>
                            <a:noFill/>
                          </a:ln>
                          <a:solidFill>
                            <a:schemeClr val="tx1"/>
                          </a:solidFill>
                          <a:effectLst/>
                          <a:uLnTx/>
                          <a:uFillTx/>
                          <a:latin typeface="+mj-lt"/>
                        </a:rPr>
                        <a:t>Use Cases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Font typeface="Arial"/>
                        <a:buNone/>
                      </a:pPr>
                      <a:r>
                        <a:rPr lang="en-CA" sz="1800" b="0" i="0" u="none" strike="noStrike" kern="0" cap="none" spc="0" normalizeH="0" baseline="0" noProof="0">
                          <a:ln>
                            <a:noFill/>
                          </a:ln>
                          <a:solidFill>
                            <a:schemeClr val="tx1"/>
                          </a:solidFill>
                          <a:effectLst/>
                          <a:uLnTx/>
                          <a:uFillTx/>
                          <a:latin typeface="+mj-lt"/>
                        </a:rPr>
                        <a:t>Key Features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lvl="0" indent="0" algn="ctr">
                        <a:lnSpc>
                          <a:spcPct val="100000"/>
                        </a:lnSpc>
                        <a:spcBef>
                          <a:spcPts val="0"/>
                        </a:spcBef>
                        <a:spcAft>
                          <a:spcPts val="0"/>
                        </a:spcAft>
                        <a:buFont typeface="Arial"/>
                        <a:buNone/>
                      </a:pPr>
                      <a:r>
                        <a:rPr lang="en-CA" sz="1800" b="0" i="0" u="none" strike="noStrike" kern="0" cap="none" spc="0" normalizeH="0" baseline="0" noProof="0">
                          <a:ln>
                            <a:noFill/>
                          </a:ln>
                          <a:solidFill>
                            <a:schemeClr val="tx1"/>
                          </a:solidFill>
                          <a:effectLst/>
                          <a:uLnTx/>
                          <a:uFillTx/>
                          <a:latin typeface="+mj-lt"/>
                        </a:rPr>
                        <a:t>Advantages</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207108261"/>
                  </a:ext>
                </a:extLst>
              </a:tr>
              <a:tr h="1097280">
                <a:tc>
                  <a:txBody>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a:ln>
                            <a:noFill/>
                          </a:ln>
                          <a:solidFill>
                            <a:schemeClr val="tx1"/>
                          </a:solidFill>
                          <a:effectLst/>
                          <a:uLnTx/>
                          <a:uFillTx/>
                          <a:latin typeface="Segoe UI Semibold"/>
                          <a:ea typeface="+mn-ea"/>
                          <a:cs typeface="Segoe UI"/>
                        </a:rPr>
                        <a:t>GPT-4.1</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a:ln>
                          <a:noFill/>
                        </a:ln>
                        <a:solidFill>
                          <a:schemeClr val="tx1"/>
                        </a:solidFill>
                        <a:effectLst/>
                        <a:uLnTx/>
                        <a:uFillTx/>
                        <a:latin typeface="Segoe UI Semibold"/>
                        <a:ea typeface="+mn-ea"/>
                        <a:cs typeface="Segoe UI"/>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lvl="0" indent="-285750" algn="l">
                        <a:lnSpc>
                          <a:spcPct val="100000"/>
                        </a:lnSpc>
                        <a:spcBef>
                          <a:spcPts val="0"/>
                        </a:spcBef>
                        <a:spcAft>
                          <a:spcPts val="0"/>
                        </a:spcAft>
                        <a:buFont typeface="Arial"/>
                        <a:buChar char="•"/>
                      </a:pPr>
                      <a:r>
                        <a:rPr lang="en-US" sz="1200" b="0" i="0" u="none" strike="noStrike" kern="0" cap="none" spc="0" normalizeH="0" baseline="0" noProof="0">
                          <a:ln>
                            <a:noFill/>
                          </a:ln>
                          <a:solidFill>
                            <a:schemeClr val="tx1"/>
                          </a:solidFill>
                          <a:effectLst/>
                          <a:uLnTx/>
                          <a:uFillTx/>
                        </a:rPr>
                        <a:t>Customer Service Chatbots</a:t>
                      </a:r>
                    </a:p>
                    <a:p>
                      <a:pPr marL="285750" lvl="0" indent="-285750" algn="l">
                        <a:lnSpc>
                          <a:spcPct val="100000"/>
                        </a:lnSpc>
                        <a:spcBef>
                          <a:spcPts val="0"/>
                        </a:spcBef>
                        <a:spcAft>
                          <a:spcPts val="0"/>
                        </a:spcAft>
                        <a:buFont typeface="Arial"/>
                        <a:buChar char="•"/>
                      </a:pPr>
                      <a:r>
                        <a:rPr lang="en-US" sz="1200" b="0" i="0" u="none" strike="noStrike" kern="0" cap="none" spc="0" normalizeH="0" baseline="0" noProof="0">
                          <a:ln>
                            <a:noFill/>
                          </a:ln>
                          <a:solidFill>
                            <a:schemeClr val="tx1"/>
                          </a:solidFill>
                          <a:effectLst/>
                          <a:uLnTx/>
                          <a:uFillTx/>
                        </a:rPr>
                        <a:t>Data Analysis Tools</a:t>
                      </a:r>
                    </a:p>
                    <a:p>
                      <a:pPr marL="285750" lvl="0" indent="-285750" algn="l">
                        <a:lnSpc>
                          <a:spcPct val="100000"/>
                        </a:lnSpc>
                        <a:spcBef>
                          <a:spcPts val="0"/>
                        </a:spcBef>
                        <a:spcAft>
                          <a:spcPts val="0"/>
                        </a:spcAft>
                        <a:buFont typeface="Arial"/>
                        <a:buChar char="•"/>
                      </a:pPr>
                      <a:r>
                        <a:rPr lang="en-US" sz="1200" b="0" i="0" u="none" strike="noStrike" kern="0" cap="none" spc="0" normalizeH="0" baseline="0" noProof="0">
                          <a:ln>
                            <a:noFill/>
                          </a:ln>
                          <a:solidFill>
                            <a:schemeClr val="tx1"/>
                          </a:solidFill>
                          <a:effectLst/>
                          <a:uLnTx/>
                          <a:uFillTx/>
                        </a:rPr>
                        <a:t>Machine Learning Applications</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lvl="0" indent="-285750" algn="l">
                        <a:lnSpc>
                          <a:spcPct val="100000"/>
                        </a:lnSpc>
                        <a:spcBef>
                          <a:spcPts val="0"/>
                        </a:spcBef>
                        <a:spcAft>
                          <a:spcPts val="0"/>
                        </a:spcAft>
                        <a:buFont typeface="Arial"/>
                        <a:buChar char="•"/>
                      </a:pPr>
                      <a:r>
                        <a:rPr lang="en-CA" sz="1200" b="0" i="0" u="none" strike="noStrike" kern="0" cap="none" spc="0" normalizeH="0" baseline="0" noProof="0">
                          <a:ln>
                            <a:noFill/>
                          </a:ln>
                          <a:solidFill>
                            <a:schemeClr val="tx1"/>
                          </a:solidFill>
                          <a:effectLst/>
                          <a:uLnTx/>
                          <a:uFillTx/>
                        </a:rPr>
                        <a:t>Enhanced Coding</a:t>
                      </a:r>
                    </a:p>
                    <a:p>
                      <a:pPr marL="285750" lvl="0" indent="-285750" algn="l">
                        <a:lnSpc>
                          <a:spcPct val="100000"/>
                        </a:lnSpc>
                        <a:spcBef>
                          <a:spcPts val="0"/>
                        </a:spcBef>
                        <a:spcAft>
                          <a:spcPts val="0"/>
                        </a:spcAft>
                        <a:buFont typeface="Arial"/>
                        <a:buChar char="•"/>
                      </a:pPr>
                      <a:r>
                        <a:rPr lang="en-CA" sz="1200" b="0" i="0" u="none" strike="noStrike" kern="0" cap="none" spc="0" normalizeH="0" baseline="0" noProof="0">
                          <a:ln>
                            <a:noFill/>
                          </a:ln>
                          <a:solidFill>
                            <a:schemeClr val="tx1"/>
                          </a:solidFill>
                          <a:effectLst/>
                          <a:uLnTx/>
                          <a:uFillTx/>
                        </a:rPr>
                        <a:t>Longer context input</a:t>
                      </a:r>
                    </a:p>
                    <a:p>
                      <a:pPr marL="285750" lvl="0" indent="-285750" algn="l">
                        <a:lnSpc>
                          <a:spcPct val="100000"/>
                        </a:lnSpc>
                        <a:spcBef>
                          <a:spcPts val="0"/>
                        </a:spcBef>
                        <a:spcAft>
                          <a:spcPts val="0"/>
                        </a:spcAft>
                        <a:buFont typeface="Arial"/>
                        <a:buChar char="•"/>
                      </a:pPr>
                      <a:r>
                        <a:rPr lang="en-CA" sz="1200" b="0" i="0" u="none" strike="noStrike" kern="0" cap="none" spc="0" normalizeH="0" baseline="0" noProof="0">
                          <a:ln>
                            <a:noFill/>
                          </a:ln>
                          <a:solidFill>
                            <a:schemeClr val="tx1"/>
                          </a:solidFill>
                          <a:effectLst/>
                          <a:uLnTx/>
                          <a:uFillTx/>
                        </a:rPr>
                        <a:t>Improved instruction following</a:t>
                      </a:r>
                    </a:p>
                    <a:p>
                      <a:pPr marL="285750" lvl="0" indent="-285750" algn="l">
                        <a:lnSpc>
                          <a:spcPct val="100000"/>
                        </a:lnSpc>
                        <a:spcBef>
                          <a:spcPts val="0"/>
                        </a:spcBef>
                        <a:spcAft>
                          <a:spcPts val="0"/>
                        </a:spcAft>
                        <a:buFont typeface="Arial"/>
                        <a:buChar char="•"/>
                      </a:pPr>
                      <a:endParaRPr lang="en-CA" sz="1200" b="0" i="0" u="none" strike="noStrike" kern="0" cap="none" spc="0" normalizeH="0" baseline="0" noProof="0">
                        <a:ln>
                          <a:noFill/>
                        </a:ln>
                        <a:solidFill>
                          <a:schemeClr val="tx1"/>
                        </a:solidFill>
                        <a:effectLst/>
                        <a:uLnTx/>
                        <a:uFillTx/>
                      </a:endParaRPr>
                    </a:p>
                    <a:p>
                      <a:pPr marL="285750" lvl="0" indent="-285750" algn="l">
                        <a:lnSpc>
                          <a:spcPct val="100000"/>
                        </a:lnSpc>
                        <a:spcBef>
                          <a:spcPts val="0"/>
                        </a:spcBef>
                        <a:spcAft>
                          <a:spcPts val="0"/>
                        </a:spcAft>
                        <a:buFont typeface="Arial"/>
                        <a:buChar char="•"/>
                      </a:pPr>
                      <a:endParaRPr lang="en-CA" sz="1200" b="0" i="0" u="none" strike="noStrike" kern="0" cap="none" spc="0" normalizeH="0" baseline="0" noProof="0">
                        <a:ln>
                          <a:noFill/>
                        </a:ln>
                        <a:solidFill>
                          <a:schemeClr val="tx1"/>
                        </a:solidFill>
                        <a:effectLst/>
                        <a:uLnTx/>
                        <a:uFillTx/>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lvl="0" indent="-285750" algn="l">
                        <a:lnSpc>
                          <a:spcPct val="100000"/>
                        </a:lnSpc>
                        <a:spcBef>
                          <a:spcPts val="0"/>
                        </a:spcBef>
                        <a:spcAft>
                          <a:spcPts val="0"/>
                        </a:spcAft>
                        <a:buFont typeface="Arial"/>
                        <a:buChar char="•"/>
                      </a:pPr>
                      <a:r>
                        <a:rPr lang="en-US" sz="1200" b="0" i="0" u="none" strike="noStrike" kern="0" cap="none" spc="0" normalizeH="0" baseline="0" noProof="0">
                          <a:ln>
                            <a:noFill/>
                          </a:ln>
                          <a:solidFill>
                            <a:schemeClr val="tx1"/>
                          </a:solidFill>
                          <a:effectLst/>
                          <a:uLnTx/>
                          <a:uFillTx/>
                        </a:rPr>
                        <a:t>Consistently produces outputs that compile and run successfully</a:t>
                      </a:r>
                    </a:p>
                    <a:p>
                      <a:pPr marL="285750" lvl="0" indent="-285750" algn="l">
                        <a:lnSpc>
                          <a:spcPct val="100000"/>
                        </a:lnSpc>
                        <a:spcBef>
                          <a:spcPts val="0"/>
                        </a:spcBef>
                        <a:spcAft>
                          <a:spcPts val="0"/>
                        </a:spcAft>
                        <a:buFont typeface="Arial"/>
                        <a:buChar char="•"/>
                      </a:pPr>
                      <a:r>
                        <a:rPr lang="en-US" sz="1200" b="0" i="0" u="none" strike="noStrike" kern="0" cap="none" spc="0" normalizeH="0" baseline="0" noProof="0">
                          <a:ln>
                            <a:noFill/>
                          </a:ln>
                          <a:solidFill>
                            <a:schemeClr val="tx1"/>
                          </a:solidFill>
                          <a:effectLst/>
                          <a:uLnTx/>
                          <a:uFillTx/>
                        </a:rPr>
                        <a:t>Generates cleaner, simpler front-end code</a:t>
                      </a:r>
                    </a:p>
                    <a:p>
                      <a:pPr marL="285750" lvl="0" indent="-285750" algn="l">
                        <a:lnSpc>
                          <a:spcPct val="100000"/>
                        </a:lnSpc>
                        <a:spcBef>
                          <a:spcPts val="0"/>
                        </a:spcBef>
                        <a:spcAft>
                          <a:spcPts val="0"/>
                        </a:spcAft>
                        <a:buFont typeface="Arial"/>
                        <a:buChar char="•"/>
                      </a:pPr>
                      <a:r>
                        <a:rPr lang="en-US" sz="1200" b="0" i="0" u="none" strike="noStrike" kern="0" cap="none" spc="0" normalizeH="0" baseline="0" noProof="0">
                          <a:ln>
                            <a:noFill/>
                          </a:ln>
                          <a:solidFill>
                            <a:schemeClr val="tx1"/>
                          </a:solidFill>
                          <a:effectLst/>
                          <a:uLnTx/>
                          <a:uFillTx/>
                        </a:rPr>
                        <a:t>Understands extensive context in a single interaction</a:t>
                      </a:r>
                      <a:endParaRPr lang="en-CA" sz="1200" b="0" i="0" u="none" strike="noStrike" kern="0" cap="none" spc="0" normalizeH="0" baseline="0" noProof="0">
                        <a:ln>
                          <a:noFill/>
                        </a:ln>
                        <a:solidFill>
                          <a:schemeClr val="tx1"/>
                        </a:solidFill>
                        <a:effectLst/>
                        <a:uLnTx/>
                        <a:uFillTx/>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2115053"/>
                  </a:ext>
                </a:extLst>
              </a:tr>
              <a:tr h="1032733">
                <a:tc>
                  <a:txBody>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a:ln>
                            <a:noFill/>
                          </a:ln>
                          <a:solidFill>
                            <a:schemeClr val="tx1"/>
                          </a:solidFill>
                          <a:effectLst/>
                          <a:uLnTx/>
                          <a:uFillTx/>
                          <a:latin typeface="Segoe UI Semibold"/>
                          <a:ea typeface="+mn-ea"/>
                          <a:cs typeface="Segoe UI"/>
                        </a:rPr>
                        <a:t>o3</a:t>
                      </a:r>
                    </a:p>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a:ln>
                          <a:noFill/>
                        </a:ln>
                        <a:solidFill>
                          <a:schemeClr val="tx1"/>
                        </a:solidFill>
                        <a:effectLst/>
                        <a:uLnTx/>
                        <a:uFillTx/>
                        <a:latin typeface="Segoe UI Semibold"/>
                        <a:ea typeface="+mn-ea"/>
                        <a:cs typeface="Segoe UI"/>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lvl="0" indent="-285750" algn="l">
                        <a:lnSpc>
                          <a:spcPct val="100000"/>
                        </a:lnSpc>
                        <a:spcBef>
                          <a:spcPts val="0"/>
                        </a:spcBef>
                        <a:spcAft>
                          <a:spcPts val="0"/>
                        </a:spcAft>
                        <a:buFont typeface="Arial"/>
                        <a:buChar char="•"/>
                      </a:pPr>
                      <a:r>
                        <a:rPr lang="en-US" sz="1200" b="0" i="0" u="none" strike="noStrike" kern="0" cap="none" spc="0" normalizeH="0" baseline="0" noProof="0">
                          <a:ln>
                            <a:noFill/>
                          </a:ln>
                          <a:solidFill>
                            <a:schemeClr val="tx1"/>
                          </a:solidFill>
                          <a:effectLst/>
                          <a:uLnTx/>
                          <a:uFillTx/>
                        </a:rPr>
                        <a:t>Complex problem-solving</a:t>
                      </a:r>
                    </a:p>
                    <a:p>
                      <a:pPr marL="285750" lvl="0" indent="-285750" algn="l">
                        <a:lnSpc>
                          <a:spcPct val="100000"/>
                        </a:lnSpc>
                        <a:spcBef>
                          <a:spcPts val="0"/>
                        </a:spcBef>
                        <a:spcAft>
                          <a:spcPts val="0"/>
                        </a:spcAft>
                        <a:buFont typeface="Arial"/>
                        <a:buChar char="•"/>
                      </a:pPr>
                      <a:r>
                        <a:rPr lang="en-US" sz="1200" b="0" i="0" u="none" strike="noStrike" kern="0" cap="none" spc="0" normalizeH="0" baseline="0" noProof="0">
                          <a:ln>
                            <a:noFill/>
                          </a:ln>
                          <a:solidFill>
                            <a:schemeClr val="tx1"/>
                          </a:solidFill>
                          <a:effectLst/>
                          <a:uLnTx/>
                          <a:uFillTx/>
                        </a:rPr>
                        <a:t>Multimodal reasoning</a:t>
                      </a:r>
                    </a:p>
                    <a:p>
                      <a:pPr marL="285750" lvl="0" indent="-285750" algn="l">
                        <a:lnSpc>
                          <a:spcPct val="100000"/>
                        </a:lnSpc>
                        <a:spcBef>
                          <a:spcPts val="0"/>
                        </a:spcBef>
                        <a:spcAft>
                          <a:spcPts val="0"/>
                        </a:spcAft>
                        <a:buFont typeface="Arial"/>
                        <a:buChar char="•"/>
                      </a:pPr>
                      <a:r>
                        <a:rPr lang="en-US" sz="1200" b="0" i="0" u="none" strike="noStrike" kern="0" cap="none" spc="0" normalizeH="0" baseline="0" noProof="0">
                          <a:ln>
                            <a:noFill/>
                          </a:ln>
                          <a:solidFill>
                            <a:schemeClr val="tx1"/>
                          </a:solidFill>
                          <a:effectLst/>
                          <a:uLnTx/>
                          <a:uFillTx/>
                        </a:rPr>
                        <a:t>Enterprise agentic workflows</a:t>
                      </a:r>
                    </a:p>
                    <a:p>
                      <a:pPr marL="285750" lvl="0" indent="-285750" algn="l">
                        <a:lnSpc>
                          <a:spcPct val="100000"/>
                        </a:lnSpc>
                        <a:spcBef>
                          <a:spcPts val="0"/>
                        </a:spcBef>
                        <a:spcAft>
                          <a:spcPts val="0"/>
                        </a:spcAft>
                        <a:buFont typeface="Arial"/>
                        <a:buChar char="•"/>
                      </a:pPr>
                      <a:endParaRPr lang="en-CA" sz="1200">
                        <a:solidFill>
                          <a:schemeClr val="tx1"/>
                        </a:solidFill>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lvl="0" indent="-285750" algn="l">
                        <a:lnSpc>
                          <a:spcPct val="100000"/>
                        </a:lnSpc>
                        <a:spcBef>
                          <a:spcPts val="0"/>
                        </a:spcBef>
                        <a:spcAft>
                          <a:spcPts val="0"/>
                        </a:spcAft>
                        <a:buFont typeface="Arial"/>
                        <a:buChar char="•"/>
                      </a:pPr>
                      <a:r>
                        <a:rPr lang="en-US" sz="1200">
                          <a:solidFill>
                            <a:schemeClr val="tx1"/>
                          </a:solidFill>
                        </a:rPr>
                        <a:t>Advanced STEM capabilities</a:t>
                      </a:r>
                    </a:p>
                    <a:p>
                      <a:pPr marL="285750" lvl="0" indent="-285750" algn="l">
                        <a:lnSpc>
                          <a:spcPct val="100000"/>
                        </a:lnSpc>
                        <a:spcBef>
                          <a:spcPts val="0"/>
                        </a:spcBef>
                        <a:spcAft>
                          <a:spcPts val="0"/>
                        </a:spcAft>
                        <a:buFont typeface="Arial"/>
                        <a:buChar char="•"/>
                      </a:pPr>
                      <a:r>
                        <a:rPr lang="en-US" sz="1200">
                          <a:solidFill>
                            <a:schemeClr val="tx1"/>
                          </a:solidFill>
                        </a:rPr>
                        <a:t>Enhanced coding and logical reasoning</a:t>
                      </a:r>
                    </a:p>
                    <a:p>
                      <a:pPr marL="285750" lvl="0" indent="-285750" algn="l">
                        <a:lnSpc>
                          <a:spcPct val="100000"/>
                        </a:lnSpc>
                        <a:spcBef>
                          <a:spcPts val="0"/>
                        </a:spcBef>
                        <a:spcAft>
                          <a:spcPts val="0"/>
                        </a:spcAft>
                        <a:buFont typeface="Arial"/>
                        <a:buChar char="•"/>
                      </a:pPr>
                      <a:r>
                        <a:rPr lang="en-US" sz="1200">
                          <a:solidFill>
                            <a:schemeClr val="tx1"/>
                          </a:solidFill>
                        </a:rPr>
                        <a:t>Multimodal inputs support</a:t>
                      </a:r>
                    </a:p>
                    <a:p>
                      <a:pPr marL="285750" lvl="0" indent="-285750" algn="l">
                        <a:lnSpc>
                          <a:spcPct val="100000"/>
                        </a:lnSpc>
                        <a:spcBef>
                          <a:spcPts val="0"/>
                        </a:spcBef>
                        <a:spcAft>
                          <a:spcPts val="0"/>
                        </a:spcAft>
                        <a:buFont typeface="Arial"/>
                        <a:buChar char="•"/>
                      </a:pPr>
                      <a:r>
                        <a:rPr lang="en-US" sz="1200">
                          <a:solidFill>
                            <a:schemeClr val="tx1"/>
                          </a:solidFill>
                        </a:rPr>
                        <a:t>Reasoning summaries</a:t>
                      </a:r>
                    </a:p>
                    <a:p>
                      <a:pPr marL="285750" lvl="0" indent="-285750" algn="l">
                        <a:lnSpc>
                          <a:spcPct val="100000"/>
                        </a:lnSpc>
                        <a:spcBef>
                          <a:spcPts val="0"/>
                        </a:spcBef>
                        <a:spcAft>
                          <a:spcPts val="0"/>
                        </a:spcAft>
                        <a:buFont typeface="Arial"/>
                        <a:buChar char="•"/>
                      </a:pPr>
                      <a:endParaRPr lang="en-CA" sz="1200">
                        <a:solidFill>
                          <a:schemeClr val="tx1"/>
                        </a:solidFill>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285750" lvl="0" indent="-285750" algn="l">
                        <a:lnSpc>
                          <a:spcPct val="100000"/>
                        </a:lnSpc>
                        <a:spcBef>
                          <a:spcPts val="0"/>
                        </a:spcBef>
                        <a:spcAft>
                          <a:spcPts val="0"/>
                        </a:spcAft>
                        <a:buFont typeface="Arial"/>
                        <a:buChar char="•"/>
                      </a:pPr>
                      <a:r>
                        <a:rPr lang="en-CA" sz="1200">
                          <a:solidFill>
                            <a:schemeClr val="tx1"/>
                          </a:solidFill>
                        </a:rPr>
                        <a:t>Superior reasoning for complex tasks</a:t>
                      </a:r>
                    </a:p>
                    <a:p>
                      <a:pPr marL="285750" lvl="0" indent="-285750" algn="l">
                        <a:lnSpc>
                          <a:spcPct val="100000"/>
                        </a:lnSpc>
                        <a:spcBef>
                          <a:spcPts val="0"/>
                        </a:spcBef>
                        <a:spcAft>
                          <a:spcPts val="0"/>
                        </a:spcAft>
                        <a:buFont typeface="Arial"/>
                        <a:buChar char="•"/>
                      </a:pPr>
                      <a:r>
                        <a:rPr lang="en-CA" sz="1200">
                          <a:solidFill>
                            <a:schemeClr val="tx1"/>
                          </a:solidFill>
                        </a:rPr>
                        <a:t>Comprehensive multimodal analysis</a:t>
                      </a:r>
                    </a:p>
                    <a:p>
                      <a:pPr marL="285750" lvl="0" indent="-285750" algn="l">
                        <a:lnSpc>
                          <a:spcPct val="100000"/>
                        </a:lnSpc>
                        <a:spcBef>
                          <a:spcPts val="0"/>
                        </a:spcBef>
                        <a:spcAft>
                          <a:spcPts val="0"/>
                        </a:spcAft>
                        <a:buFont typeface="Arial"/>
                        <a:buChar char="•"/>
                      </a:pPr>
                      <a:r>
                        <a:rPr lang="en-CA" sz="1200">
                          <a:solidFill>
                            <a:schemeClr val="tx1"/>
                          </a:solidFill>
                        </a:rPr>
                        <a:t>Robust automation support</a:t>
                      </a:r>
                    </a:p>
                    <a:p>
                      <a:pPr marL="285750" lvl="0" indent="-285750" algn="l">
                        <a:lnSpc>
                          <a:spcPct val="100000"/>
                        </a:lnSpc>
                        <a:spcBef>
                          <a:spcPts val="0"/>
                        </a:spcBef>
                        <a:spcAft>
                          <a:spcPts val="0"/>
                        </a:spcAft>
                        <a:buFont typeface="Arial"/>
                        <a:buChar char="•"/>
                      </a:pPr>
                      <a:endParaRPr lang="en-CA" sz="1200">
                        <a:solidFill>
                          <a:schemeClr val="tx1"/>
                        </a:solidFill>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03370330"/>
                  </a:ext>
                </a:extLst>
              </a:tr>
              <a:tr h="943896">
                <a:tc>
                  <a:txBody>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a:ln>
                            <a:noFill/>
                          </a:ln>
                          <a:solidFill>
                            <a:schemeClr val="tx1"/>
                          </a:solidFill>
                          <a:effectLst/>
                          <a:uLnTx/>
                          <a:uFillTx/>
                          <a:latin typeface="Segoe UI Semibold"/>
                          <a:ea typeface="+mn-ea"/>
                          <a:cs typeface="Segoe UI"/>
                        </a:rPr>
                        <a:t>o4-mini</a:t>
                      </a:r>
                      <a:endParaRPr kumimoji="0" lang="en-US" sz="1800" b="0" i="0" u="none" strike="noStrike" kern="0" cap="none" spc="0" normalizeH="0" baseline="0">
                        <a:ln>
                          <a:noFill/>
                        </a:ln>
                        <a:solidFill>
                          <a:schemeClr val="tx1"/>
                        </a:solidFill>
                        <a:effectLst/>
                        <a:uLnTx/>
                        <a:uFillTx/>
                        <a:latin typeface="Segoe UI Semibold"/>
                        <a:ea typeface="+mn-ea"/>
                        <a:cs typeface="Segoe UI"/>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42900" marR="0" lvl="0" indent="-342900" algn="l">
                        <a:lnSpc>
                          <a:spcPct val="107000"/>
                        </a:lnSpc>
                        <a:spcBef>
                          <a:spcPts val="0"/>
                        </a:spcBef>
                        <a:spcAft>
                          <a:spcPts val="0"/>
                        </a:spcAft>
                        <a:buFont typeface="Arial"/>
                        <a:buChar char="•"/>
                      </a:pPr>
                      <a:r>
                        <a:rPr kumimoji="0" lang="en-US" sz="1200" b="0" i="0" u="none" strike="noStrike" kern="0" cap="none" spc="0" normalizeH="0" baseline="0" noProof="0">
                          <a:ln>
                            <a:noFill/>
                          </a:ln>
                          <a:solidFill>
                            <a:schemeClr val="tx1"/>
                          </a:solidFill>
                          <a:effectLst/>
                          <a:uLnTx/>
                          <a:uFillTx/>
                          <a:latin typeface="+mn-lt"/>
                          <a:ea typeface="+mn-ea"/>
                          <a:cs typeface="Segoe UI"/>
                        </a:rPr>
                        <a:t>Lightweight reasoning tasks</a:t>
                      </a:r>
                    </a:p>
                    <a:p>
                      <a:pPr marL="342900" marR="0" lvl="0" indent="-342900" algn="l">
                        <a:lnSpc>
                          <a:spcPct val="107000"/>
                        </a:lnSpc>
                        <a:spcBef>
                          <a:spcPts val="0"/>
                        </a:spcBef>
                        <a:spcAft>
                          <a:spcPts val="0"/>
                        </a:spcAft>
                        <a:buFont typeface="Arial"/>
                        <a:buChar char="•"/>
                      </a:pPr>
                      <a:r>
                        <a:rPr kumimoji="0" lang="en-US" sz="1200" b="0" i="0" u="none" strike="noStrike" kern="0" cap="none" spc="0" normalizeH="0" baseline="0" noProof="0">
                          <a:ln>
                            <a:noFill/>
                          </a:ln>
                          <a:solidFill>
                            <a:schemeClr val="tx1"/>
                          </a:solidFill>
                          <a:effectLst/>
                          <a:uLnTx/>
                          <a:uFillTx/>
                          <a:latin typeface="+mn-lt"/>
                          <a:ea typeface="+mn-ea"/>
                          <a:cs typeface="Segoe UI"/>
                        </a:rPr>
                        <a:t>Quick analytical insights</a:t>
                      </a:r>
                    </a:p>
                    <a:p>
                      <a:pPr marL="342900" marR="0" lvl="0" indent="-342900" algn="l">
                        <a:lnSpc>
                          <a:spcPct val="107000"/>
                        </a:lnSpc>
                        <a:spcBef>
                          <a:spcPts val="0"/>
                        </a:spcBef>
                        <a:spcAft>
                          <a:spcPts val="0"/>
                        </a:spcAft>
                        <a:buFont typeface="Arial"/>
                        <a:buChar char="•"/>
                      </a:pPr>
                      <a:r>
                        <a:rPr kumimoji="0" lang="en-US" sz="1200" b="0" i="0" u="none" strike="noStrike" kern="0" cap="none" spc="0" normalizeH="0" baseline="0" noProof="0">
                          <a:ln>
                            <a:noFill/>
                          </a:ln>
                          <a:solidFill>
                            <a:schemeClr val="tx1"/>
                          </a:solidFill>
                          <a:effectLst/>
                          <a:uLnTx/>
                          <a:uFillTx/>
                          <a:latin typeface="+mn-lt"/>
                          <a:ea typeface="+mn-ea"/>
                          <a:cs typeface="Segoe UI"/>
                        </a:rPr>
                        <a:t>Streamlined workflow automation</a:t>
                      </a:r>
                      <a:endParaRPr kumimoji="0" lang="en-CA" sz="1200" b="0" i="0" u="none" strike="noStrike" kern="0" cap="none" spc="0" normalizeH="0" baseline="0" noProof="0">
                        <a:ln>
                          <a:noFill/>
                        </a:ln>
                        <a:solidFill>
                          <a:schemeClr val="tx1"/>
                        </a:solidFill>
                        <a:effectLst/>
                        <a:uLnTx/>
                        <a:uFillTx/>
                        <a:latin typeface="+mn-lt"/>
                        <a:ea typeface="+mn-ea"/>
                        <a:cs typeface="Segoe UI"/>
                      </a:endParaRP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42900" marR="0" lvl="0" indent="-342900" algn="l">
                        <a:lnSpc>
                          <a:spcPct val="107000"/>
                        </a:lnSpc>
                        <a:spcBef>
                          <a:spcPts val="0"/>
                        </a:spcBef>
                        <a:spcAft>
                          <a:spcPts val="0"/>
                        </a:spcAft>
                        <a:buFont typeface="Arial"/>
                        <a:buChar char="•"/>
                      </a:pPr>
                      <a:r>
                        <a:rPr kumimoji="0" lang="en-US" sz="1200" b="0" i="0" u="none" strike="noStrike" kern="0" cap="none" spc="0" normalizeH="0" baseline="0" noProof="0">
                          <a:ln>
                            <a:noFill/>
                          </a:ln>
                          <a:solidFill>
                            <a:schemeClr val="tx1"/>
                          </a:solidFill>
                          <a:effectLst/>
                          <a:uLnTx/>
                          <a:uFillTx/>
                          <a:latin typeface="+mn-lt"/>
                          <a:ea typeface="+mn-ea"/>
                          <a:cs typeface="Segoe UI"/>
                        </a:rPr>
                        <a:t>Optimized for smaller workloads</a:t>
                      </a:r>
                    </a:p>
                    <a:p>
                      <a:pPr marL="342900" marR="0" lvl="0" indent="-342900" algn="l">
                        <a:lnSpc>
                          <a:spcPct val="107000"/>
                        </a:lnSpc>
                        <a:spcBef>
                          <a:spcPts val="0"/>
                        </a:spcBef>
                        <a:spcAft>
                          <a:spcPts val="0"/>
                        </a:spcAft>
                        <a:buFont typeface="Arial"/>
                        <a:buChar char="•"/>
                      </a:pPr>
                      <a:r>
                        <a:rPr kumimoji="0" lang="en-US" sz="1200" b="0" i="0" u="none" strike="noStrike" kern="0" cap="none" spc="0" normalizeH="0" baseline="0" noProof="0">
                          <a:ln>
                            <a:noFill/>
                          </a:ln>
                          <a:solidFill>
                            <a:schemeClr val="tx1"/>
                          </a:solidFill>
                          <a:effectLst/>
                          <a:uLnTx/>
                          <a:uFillTx/>
                          <a:latin typeface="+mn-lt"/>
                          <a:ea typeface="+mn-ea"/>
                          <a:cs typeface="Segoe UI"/>
                        </a:rPr>
                        <a:t>Efficient reasoning with lower latency</a:t>
                      </a:r>
                    </a:p>
                    <a:p>
                      <a:pPr marL="342900" marR="0" lvl="0" indent="-342900" algn="l">
                        <a:lnSpc>
                          <a:spcPct val="107000"/>
                        </a:lnSpc>
                        <a:spcBef>
                          <a:spcPts val="0"/>
                        </a:spcBef>
                        <a:spcAft>
                          <a:spcPts val="0"/>
                        </a:spcAft>
                        <a:buFont typeface="Arial"/>
                        <a:buChar char="•"/>
                      </a:pPr>
                      <a:r>
                        <a:rPr kumimoji="0" lang="en-US" sz="1200" b="0" i="0" u="none" strike="noStrike" kern="0" cap="none" spc="0" normalizeH="0" baseline="0" noProof="0">
                          <a:ln>
                            <a:noFill/>
                          </a:ln>
                          <a:solidFill>
                            <a:schemeClr val="tx1"/>
                          </a:solidFill>
                          <a:effectLst/>
                          <a:uLnTx/>
                          <a:uFillTx/>
                          <a:latin typeface="+mn-lt"/>
                          <a:ea typeface="+mn-ea"/>
                          <a:cs typeface="Segoe UI"/>
                        </a:rPr>
                        <a:t>Simplified vision analysis</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342900" marR="0" lvl="0" indent="-342900" algn="l">
                        <a:lnSpc>
                          <a:spcPct val="107000"/>
                        </a:lnSpc>
                        <a:spcBef>
                          <a:spcPts val="0"/>
                        </a:spcBef>
                        <a:spcAft>
                          <a:spcPts val="0"/>
                        </a:spcAft>
                        <a:buFont typeface="Arial"/>
                        <a:buChar char="•"/>
                      </a:pPr>
                      <a:r>
                        <a:rPr kumimoji="0" lang="en-CA" sz="1200" b="0" i="0" u="none" strike="noStrike" kern="0" cap="none" spc="0" normalizeH="0" baseline="0" noProof="0">
                          <a:ln>
                            <a:noFill/>
                          </a:ln>
                          <a:solidFill>
                            <a:schemeClr val="tx1"/>
                          </a:solidFill>
                          <a:effectLst/>
                          <a:uLnTx/>
                          <a:uFillTx/>
                          <a:latin typeface="+mn-lt"/>
                          <a:ea typeface="+mn-ea"/>
                          <a:cs typeface="Segoe UI"/>
                        </a:rPr>
                        <a:t>Cost-effective reasoning</a:t>
                      </a:r>
                    </a:p>
                    <a:p>
                      <a:pPr marL="342900" marR="0" lvl="0" indent="-342900" algn="l">
                        <a:lnSpc>
                          <a:spcPct val="107000"/>
                        </a:lnSpc>
                        <a:spcBef>
                          <a:spcPts val="0"/>
                        </a:spcBef>
                        <a:spcAft>
                          <a:spcPts val="0"/>
                        </a:spcAft>
                        <a:buFont typeface="Arial"/>
                        <a:buChar char="•"/>
                      </a:pPr>
                      <a:r>
                        <a:rPr kumimoji="0" lang="en-CA" sz="1200" b="0" i="0" u="none" strike="noStrike" kern="0" cap="none" spc="0" normalizeH="0" baseline="0" noProof="0">
                          <a:ln>
                            <a:noFill/>
                          </a:ln>
                          <a:solidFill>
                            <a:schemeClr val="tx1"/>
                          </a:solidFill>
                          <a:effectLst/>
                          <a:uLnTx/>
                          <a:uFillTx/>
                          <a:latin typeface="+mn-lt"/>
                          <a:ea typeface="+mn-ea"/>
                          <a:cs typeface="Segoe UI"/>
                        </a:rPr>
                        <a:t>Fast and efficient responses</a:t>
                      </a:r>
                    </a:p>
                    <a:p>
                      <a:pPr marL="342900" marR="0" lvl="0" indent="-342900" algn="l">
                        <a:lnSpc>
                          <a:spcPct val="107000"/>
                        </a:lnSpc>
                        <a:spcBef>
                          <a:spcPts val="0"/>
                        </a:spcBef>
                        <a:spcAft>
                          <a:spcPts val="0"/>
                        </a:spcAft>
                        <a:buFont typeface="Arial"/>
                        <a:buChar char="•"/>
                      </a:pPr>
                      <a:r>
                        <a:rPr kumimoji="0" lang="en-CA" sz="1200" b="0" i="0" u="none" strike="noStrike" kern="0" cap="none" spc="0" normalizeH="0" baseline="0" noProof="0">
                          <a:ln>
                            <a:noFill/>
                          </a:ln>
                          <a:solidFill>
                            <a:schemeClr val="tx1"/>
                          </a:solidFill>
                          <a:effectLst/>
                          <a:uLnTx/>
                          <a:uFillTx/>
                          <a:latin typeface="+mn-lt"/>
                          <a:ea typeface="+mn-ea"/>
                          <a:cs typeface="Segoe UI"/>
                        </a:rPr>
                        <a:t>Streamlined tool calling</a:t>
                      </a:r>
                    </a:p>
                  </a:txBody>
                  <a:tcPr marL="68580" marR="68580"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92492217"/>
                  </a:ext>
                </a:extLst>
              </a:tr>
            </a:tbl>
          </a:graphicData>
        </a:graphic>
      </p:graphicFrame>
      <p:cxnSp>
        <p:nvCxnSpPr>
          <p:cNvPr id="73" name="Straight Connector 72">
            <a:extLst>
              <a:ext uri="{FF2B5EF4-FFF2-40B4-BE49-F238E27FC236}">
                <a16:creationId xmlns:a16="http://schemas.microsoft.com/office/drawing/2014/main" id="{90DD30D5-D346-7AFD-0DA5-9C1BA66E79F9}"/>
              </a:ext>
            </a:extLst>
          </p:cNvPr>
          <p:cNvCxnSpPr/>
          <p:nvPr/>
        </p:nvCxnSpPr>
        <p:spPr>
          <a:xfrm rot="16200000">
            <a:off x="5961821" y="-1316194"/>
            <a:ext cx="0" cy="10680194"/>
          </a:xfrm>
          <a:prstGeom prst="line">
            <a:avLst/>
          </a:prstGeom>
          <a:noFill/>
          <a:ln w="15875" cap="rnd">
            <a:solidFill>
              <a:srgbClr val="657076"/>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cxnSp>
      <p:cxnSp>
        <p:nvCxnSpPr>
          <p:cNvPr id="74" name="Straight Connector 73">
            <a:extLst>
              <a:ext uri="{FF2B5EF4-FFF2-40B4-BE49-F238E27FC236}">
                <a16:creationId xmlns:a16="http://schemas.microsoft.com/office/drawing/2014/main" id="{3AC68791-EC80-62E8-279B-3A796CC30C88}"/>
              </a:ext>
            </a:extLst>
          </p:cNvPr>
          <p:cNvCxnSpPr/>
          <p:nvPr/>
        </p:nvCxnSpPr>
        <p:spPr>
          <a:xfrm rot="16200000">
            <a:off x="5961821" y="-303603"/>
            <a:ext cx="0" cy="10680194"/>
          </a:xfrm>
          <a:prstGeom prst="line">
            <a:avLst/>
          </a:prstGeom>
          <a:noFill/>
          <a:ln w="15875" cap="rnd">
            <a:solidFill>
              <a:srgbClr val="657076"/>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cxnSp>
      <p:sp>
        <p:nvSpPr>
          <p:cNvPr id="76" name="Rounded Rectangle 64">
            <a:extLst>
              <a:ext uri="{FF2B5EF4-FFF2-40B4-BE49-F238E27FC236}">
                <a16:creationId xmlns:a16="http://schemas.microsoft.com/office/drawing/2014/main" id="{4B6F9359-BA02-8D2B-B4E2-963A7827AE71}"/>
              </a:ext>
              <a:ext uri="{C183D7F6-B498-43B3-948B-1728B52AA6E4}">
                <adec:decorative xmlns:adec="http://schemas.microsoft.com/office/drawing/2017/decorative" val="1"/>
              </a:ext>
            </a:extLst>
          </p:cNvPr>
          <p:cNvSpPr/>
          <p:nvPr/>
        </p:nvSpPr>
        <p:spPr bwMode="auto">
          <a:xfrm>
            <a:off x="244585" y="1956923"/>
            <a:ext cx="11674513" cy="4171189"/>
          </a:xfrm>
          <a:prstGeom prst="roundRect">
            <a:avLst>
              <a:gd name="adj" fmla="val 4972"/>
            </a:avLst>
          </a:prstGeom>
          <a:noFill/>
          <a:ln w="19050" cap="rnd">
            <a:gradFill flip="none" rotWithShape="1">
              <a:gsLst>
                <a:gs pos="0">
                  <a:srgbClr val="FF5C39"/>
                </a:gs>
                <a:gs pos="32000">
                  <a:srgbClr val="C03BC4"/>
                </a:gs>
                <a:gs pos="68000">
                  <a:srgbClr val="0078D4"/>
                </a:gs>
                <a:gs pos="100000">
                  <a:srgbClr val="399A91"/>
                </a:gs>
              </a:gsLst>
              <a:lin ang="12600000" scaled="0"/>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Variable Display Semib" pitchFamily="2" charset="0"/>
              <a:ea typeface="+mn-ea"/>
              <a:cs typeface="+mn-cs"/>
            </a:endParaRPr>
          </a:p>
        </p:txBody>
      </p:sp>
      <p:sp>
        <p:nvSpPr>
          <p:cNvPr id="77" name="Title 6">
            <a:extLst>
              <a:ext uri="{FF2B5EF4-FFF2-40B4-BE49-F238E27FC236}">
                <a16:creationId xmlns:a16="http://schemas.microsoft.com/office/drawing/2014/main" id="{929C05FF-2FE0-0454-D1CA-EC008B16839A}"/>
              </a:ext>
            </a:extLst>
          </p:cNvPr>
          <p:cNvSpPr txBox="1">
            <a:spLocks/>
          </p:cNvSpPr>
          <p:nvPr/>
        </p:nvSpPr>
        <p:spPr>
          <a:xfrm>
            <a:off x="244585" y="621705"/>
            <a:ext cx="11674513" cy="67710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defRPr/>
            </a:pPr>
            <a:r>
              <a:rPr lang="en-US" sz="4400" spc="0">
                <a:ln>
                  <a:noFill/>
                </a:ln>
                <a:solidFill>
                  <a:schemeClr val="tx1"/>
                </a:solidFill>
                <a:latin typeface="Segoe UI Variable Display Semibold"/>
                <a:cs typeface="Segoe UI"/>
              </a:rPr>
              <a:t>GPT and o* Models</a:t>
            </a:r>
            <a:endParaRPr kumimoji="0" lang="en-US" sz="4400" b="0" i="0" u="none" strike="noStrike" kern="1200" cap="none" spc="0" normalizeH="0" baseline="0" noProof="0">
              <a:ln>
                <a:noFill/>
              </a:ln>
              <a:solidFill>
                <a:schemeClr val="tx1"/>
              </a:solidFill>
              <a:effectLst/>
              <a:uLnTx/>
              <a:uFillTx/>
              <a:latin typeface="Segoe UI Variable Display Semibold"/>
              <a:ea typeface="+mn-ea"/>
              <a:cs typeface="Segoe UI"/>
            </a:endParaRPr>
          </a:p>
        </p:txBody>
      </p:sp>
      <p:sp>
        <p:nvSpPr>
          <p:cNvPr id="78" name="TextBox 77">
            <a:extLst>
              <a:ext uri="{FF2B5EF4-FFF2-40B4-BE49-F238E27FC236}">
                <a16:creationId xmlns:a16="http://schemas.microsoft.com/office/drawing/2014/main" id="{70624D23-C813-9DD3-0B30-9BCCF48F07C2}"/>
              </a:ext>
            </a:extLst>
          </p:cNvPr>
          <p:cNvSpPr txBox="1"/>
          <p:nvPr/>
        </p:nvSpPr>
        <p:spPr>
          <a:xfrm>
            <a:off x="1638488" y="1497330"/>
            <a:ext cx="8905875"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a:ea typeface="+mn-ea"/>
                <a:cs typeface="+mn-cs"/>
              </a:rPr>
              <a:t>Recent Releases</a:t>
            </a:r>
          </a:p>
        </p:txBody>
      </p:sp>
    </p:spTree>
    <p:extLst>
      <p:ext uri="{BB962C8B-B14F-4D97-AF65-F5344CB8AC3E}">
        <p14:creationId xmlns:p14="http://schemas.microsoft.com/office/powerpoint/2010/main" val="3666990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par>
                                <p:cTn id="8" presetID="42" presetClass="path" presetSubtype="0" decel="100000" fill="hold" nodeType="withEffect">
                                  <p:stCondLst>
                                    <p:cond delay="300"/>
                                  </p:stCondLst>
                                  <p:childTnLst>
                                    <p:animMotion origin="layout" path="M -2.91667E-6 -4.44444E-6 L -2.91667E-6 0.03542 " pathEditMode="relative" rAng="0" ptsTypes="AA">
                                      <p:cBhvr>
                                        <p:cTn id="9" dur="700" spd="-100000" fill="hold"/>
                                        <p:tgtEl>
                                          <p:spTgt spid="73"/>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500"/>
                                        <p:tgtEl>
                                          <p:spTgt spid="74"/>
                                        </p:tgtEl>
                                      </p:cBhvr>
                                    </p:animEffect>
                                  </p:childTnLst>
                                </p:cTn>
                              </p:par>
                              <p:par>
                                <p:cTn id="13" presetID="42" presetClass="path" presetSubtype="0" decel="100000" fill="hold" nodeType="withEffect">
                                  <p:stCondLst>
                                    <p:cond delay="300"/>
                                  </p:stCondLst>
                                  <p:childTnLst>
                                    <p:animMotion origin="layout" path="M -2.91667E-6 -3.7037E-6 L -2.91667E-6 0.03542 " pathEditMode="relative" rAng="0" ptsTypes="AA">
                                      <p:cBhvr>
                                        <p:cTn id="14" dur="700" spd="-100000" fill="hold"/>
                                        <p:tgtEl>
                                          <p:spTgt spid="7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500"/>
                                        <p:tgtEl>
                                          <p:spTgt spid="76"/>
                                        </p:tgtEl>
                                      </p:cBhvr>
                                    </p:animEffect>
                                  </p:childTnLst>
                                </p:cTn>
                              </p:par>
                              <p:par>
                                <p:cTn id="18" presetID="42" presetClass="path" presetSubtype="0" decel="100000" fill="hold" grpId="1" nodeType="withEffect">
                                  <p:stCondLst>
                                    <p:cond delay="0"/>
                                  </p:stCondLst>
                                  <p:childTnLst>
                                    <p:animMotion origin="layout" path="M -2.91667E-6 1.85185E-6 L -2.91667E-6 0.03541 " pathEditMode="relative" rAng="0" ptsTypes="AA">
                                      <p:cBhvr>
                                        <p:cTn id="19" dur="700" spd="-100000" fill="hold"/>
                                        <p:tgtEl>
                                          <p:spTgt spid="76"/>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77"/>
                                        </p:tgtEl>
                                        <p:attrNameLst>
                                          <p:attrName>style.visibility</p:attrName>
                                        </p:attrNameLst>
                                      </p:cBhvr>
                                      <p:to>
                                        <p:strVal val="visible"/>
                                      </p:to>
                                    </p:set>
                                    <p:animEffect transition="in" filter="fade">
                                      <p:cBhvr>
                                        <p:cTn id="22" dur="500"/>
                                        <p:tgtEl>
                                          <p:spTgt spid="77"/>
                                        </p:tgtEl>
                                      </p:cBhvr>
                                    </p:animEffect>
                                  </p:childTnLst>
                                </p:cTn>
                              </p:par>
                              <p:par>
                                <p:cTn id="23" presetID="42" presetClass="path" presetSubtype="0" decel="100000" fill="hold" grpId="1" nodeType="withEffect">
                                  <p:stCondLst>
                                    <p:cond delay="100"/>
                                  </p:stCondLst>
                                  <p:childTnLst>
                                    <p:animMotion origin="layout" path="M 3.33333E-6 -1.85185E-6 L 3.33333E-6 0.03542 " pathEditMode="relative" rAng="0" ptsTypes="AA">
                                      <p:cBhvr>
                                        <p:cTn id="24" dur="700" spd="-100000" fill="hold"/>
                                        <p:tgtEl>
                                          <p:spTgt spid="77"/>
                                        </p:tgtEl>
                                        <p:attrNameLst>
                                          <p:attrName>ppt_x</p:attrName>
                                          <p:attrName>ppt_y</p:attrName>
                                        </p:attrNameLst>
                                      </p:cBhvr>
                                      <p:rCtr x="0" y="1759"/>
                                    </p:animMotion>
                                  </p:childTnLst>
                                </p:cTn>
                              </p:par>
                            </p:childTnLst>
                          </p:cTn>
                        </p:par>
                        <p:par>
                          <p:cTn id="25" fill="hold">
                            <p:stCondLst>
                              <p:cond delay="1000"/>
                            </p:stCondLst>
                            <p:childTnLst>
                              <p:par>
                                <p:cTn id="26" presetID="22" presetClass="entr" presetSubtype="1"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up)">
                                      <p:cBhvr>
                                        <p:cTn id="28" dur="1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P spid="77" grpId="0"/>
      <p:bldP spid="7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EDA4A-561F-284A-8735-5C1F5C90F4D0}"/>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C73C3C63-6C64-FD29-CA78-187035481124}"/>
              </a:ext>
              <a:ext uri="{C183D7F6-B498-43B3-948B-1728B52AA6E4}">
                <adec:decorative xmlns:adec="http://schemas.microsoft.com/office/drawing/2017/decorative" val="1"/>
              </a:ext>
            </a:extLst>
          </p:cNvPr>
          <p:cNvSpPr/>
          <p:nvPr/>
        </p:nvSpPr>
        <p:spPr>
          <a:xfrm>
            <a:off x="0" y="-83514"/>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CD871637-D524-D050-B30B-017966B48716}"/>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D799CD8D-6B68-B1BE-5725-8AE29A4DB41C}"/>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A3DC67C0-40CB-EA85-EA69-E4ABEB47900D}"/>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06987931-AB7C-B306-B6CC-93707ED7C29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D099A462-5932-FEAE-CDDE-EC3DF20B06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341CF496-C464-AB5F-3089-4A958487680D}"/>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4CD491A2-8714-36FB-88AD-0BEF27D352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172A270A-740A-562E-3D2E-3407674E98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14161E12-A41F-634B-0A08-7B1128A557CE}"/>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981B9379-3F5D-D536-F594-5EC0E6E167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F637E16E-048F-9574-0120-9EA8DC7DD8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A0A61D00-DB5E-664D-9843-FAC8D68E11E6}"/>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CEA43403-F5CB-0437-1FD6-1782C5264719}"/>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55DD89F1-AAF3-AB12-68E1-82B2F5BC44FA}"/>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131F7698-F878-E746-7A0C-92B1B7FD262A}"/>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42181881-121B-D843-94C5-396E774F2EAF}"/>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5A33481E-A056-0FD8-4B6D-8EC7E997B8E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FF2DB358-C697-0F63-0BD9-7A4A362FBEED}"/>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DDFDEF30-CF45-DBC5-1FDF-2E045DB4FB41}"/>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797B9434-E1C6-F029-3E0D-03CAE59A0362}"/>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F3302DDC-7738-C631-05C5-9453156C1C8A}"/>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84C5E354-67B3-FD73-A7D0-CEFDBEEDF63F}"/>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10520823-CFAE-8C50-6A52-53A81250E56A}"/>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375DBCC1-29CE-6CA3-2B2A-A139FAE4F796}"/>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85996B4C-B527-CC77-53C9-78B1CC723061}"/>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04C03329-2198-FB9F-60F7-EF4C72AF4811}"/>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8C9CA26E-14B9-D035-2DD1-EDE30D0B22B0}"/>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FD6CC6BF-49CA-DF85-7057-CE2CB1EC7D1D}"/>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672C04E5-D8DB-057D-AA38-4A39885D9F63}"/>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2BD39234-9CD7-C785-CF59-1C66532325F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41831C4F-F99D-2836-ED30-6F78E70175BE}"/>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C0C4128D-2D11-BFDE-3A3B-D337497314F5}"/>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AF370025-7570-8758-4C23-7A72D40C55C3}"/>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A9AD0276-8D6F-7DAE-B250-8262DC2CA425}"/>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68E8BF40-7EEA-F70F-58C7-DDA972F6DFD4}"/>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C5EB2182-2BF5-8846-4EAE-5F39BFED59B3}"/>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D305B1AD-E9E3-A0AE-F187-FEB937E8801A}"/>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F69BD85C-DE3A-8B91-D986-FB74DB4C8FC5}"/>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D6B470F5-8ADA-CF82-25A0-278A4EAE0A3A}"/>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E8A26586-4317-0EE4-C929-FB67FF35068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AE767CBC-7C82-4B0B-6E81-48D856D69936}"/>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D8907034-ABA3-08A7-0675-4B00F2032D66}"/>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2CC045CD-086E-3E55-5BAC-D7EF15930083}"/>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0376CA9E-F020-8F5B-A030-1C57DC26F395}"/>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D627F6DF-42AE-A945-928D-74B2D207CD9B}"/>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9A6EBD42-B243-213F-EEE5-D01AEF445CF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38ACD5D5-6214-DE3D-AD17-3CB522339428}"/>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F6A5D353-4CF3-EB62-C943-70A5776B4005}"/>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3C59587C-5B3C-0B44-1F07-AE568E8CCA68}"/>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34C9476E-3E57-339D-1935-AD95F627C92B}"/>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31D47C09-923E-53C8-DEB4-5938F5CFBA36}"/>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DB0580CD-5004-76F0-87F3-5C6CB8EAC251}"/>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962DBD4F-D8F5-ACEE-64A4-CC55AA3A3FC4}"/>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C0AA687D-A5C1-9B26-6ABF-9CF3BE36197F}"/>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C2717F51-B6F8-7314-4FC9-0E3C057E7CAA}"/>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497A0A97-564F-E8C6-CD48-BAE6C4F44EEB}"/>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1D9FB6D4-0C0A-9429-FEF7-C7BF3C346291}"/>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B306B07-8975-9000-7696-1D38A2304B6D}"/>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C42CEFE2-A94B-B990-FC48-1A14B4A4FFFD}"/>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FD9FCB54-8E27-5285-095A-DD2FF6838CA7}"/>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BD87BF5D-64D9-41C7-11AF-1320023DD72C}"/>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87E6EE8-1D4F-052D-82F6-C3615439EA61}"/>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63A92434-ECAC-A4CC-763E-B893656A8E9D}"/>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18600912-0885-2BA4-9016-3E7A625D6E64}"/>
              </a:ext>
              <a:ext uri="{C183D7F6-B498-43B3-948B-1728B52AA6E4}">
                <adec:decorative xmlns:adec="http://schemas.microsoft.com/office/drawing/2017/decorative" val="1"/>
              </a:ext>
            </a:extLst>
          </p:cNvPr>
          <p:cNvSpPr/>
          <p:nvPr/>
        </p:nvSpPr>
        <p:spPr bwMode="auto">
          <a:xfrm>
            <a:off x="190929" y="98945"/>
            <a:ext cx="11866868" cy="6567986"/>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66" name="TextBox 65">
            <a:extLst>
              <a:ext uri="{FF2B5EF4-FFF2-40B4-BE49-F238E27FC236}">
                <a16:creationId xmlns:a16="http://schemas.microsoft.com/office/drawing/2014/main" id="{59FF0B74-AEB6-3F5D-FEB0-AF22C2BD66F5}"/>
              </a:ext>
            </a:extLst>
          </p:cNvPr>
          <p:cNvSpPr txBox="1"/>
          <p:nvPr/>
        </p:nvSpPr>
        <p:spPr>
          <a:xfrm>
            <a:off x="3411826" y="5546355"/>
            <a:ext cx="2337761"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Variable Display Semib" pitchFamily="2" charset="0"/>
                <a:ea typeface="+mn-ea"/>
                <a:cs typeface="+mn-cs"/>
              </a:rPr>
              <a:t>Improved coding for agentic workflows</a:t>
            </a:r>
          </a:p>
        </p:txBody>
      </p:sp>
      <p:sp>
        <p:nvSpPr>
          <p:cNvPr id="68" name="TextBox 67">
            <a:extLst>
              <a:ext uri="{FF2B5EF4-FFF2-40B4-BE49-F238E27FC236}">
                <a16:creationId xmlns:a16="http://schemas.microsoft.com/office/drawing/2014/main" id="{9A08C256-FDE3-C6AD-F782-9A51A84C7EDB}"/>
              </a:ext>
            </a:extLst>
          </p:cNvPr>
          <p:cNvSpPr txBox="1"/>
          <p:nvPr/>
        </p:nvSpPr>
        <p:spPr>
          <a:xfrm>
            <a:off x="587329" y="5527778"/>
            <a:ext cx="2377440" cy="553998"/>
          </a:xfrm>
          <a:prstGeom prst="rect">
            <a:avLst/>
          </a:prstGeom>
          <a:noFill/>
        </p:spPr>
        <p:txBody>
          <a:bodyPr wrap="square" lIns="0" tIns="0" rIns="0" bIns="0" rtlCol="0" anchor="ctr" anchorCtr="0">
            <a:spAutoFit/>
          </a:bodyPr>
          <a:lstStyle>
            <a:defPPr>
              <a:defRPr lang="en-US"/>
            </a:defPPr>
            <a:lvl1pPr algn="ctr" defTabSz="914400">
              <a:defRPr sz="1800">
                <a:gradFill>
                  <a:gsLst>
                    <a:gs pos="3497">
                      <a:srgbClr val="FFFFFF"/>
                    </a:gs>
                    <a:gs pos="14685">
                      <a:srgbClr val="FFFFFF"/>
                    </a:gs>
                  </a:gsLst>
                  <a:lin ang="2700000" scaled="1"/>
                </a:gradFill>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Variable Display Semib" pitchFamily="2" charset="0"/>
                <a:ea typeface="+mn-ea"/>
                <a:cs typeface="+mn-cs"/>
              </a:rPr>
              <a:t>1m token context Length</a:t>
            </a:r>
          </a:p>
        </p:txBody>
      </p:sp>
      <p:sp>
        <p:nvSpPr>
          <p:cNvPr id="69" name="TextBox 68">
            <a:extLst>
              <a:ext uri="{FF2B5EF4-FFF2-40B4-BE49-F238E27FC236}">
                <a16:creationId xmlns:a16="http://schemas.microsoft.com/office/drawing/2014/main" id="{18768421-2DFA-7E80-1A7F-00F77ADAEFCC}"/>
              </a:ext>
            </a:extLst>
          </p:cNvPr>
          <p:cNvSpPr txBox="1"/>
          <p:nvPr/>
        </p:nvSpPr>
        <p:spPr>
          <a:xfrm>
            <a:off x="6452807" y="5543710"/>
            <a:ext cx="2377440" cy="553998"/>
          </a:xfrm>
          <a:prstGeom prst="rect">
            <a:avLst/>
          </a:prstGeom>
          <a:noFill/>
        </p:spPr>
        <p:txBody>
          <a:bodyPr wrap="square" lIns="0" tIns="0" rIns="0" bIns="0" rtlCol="0" anchor="ctr" anchorCtr="0">
            <a:spAutoFit/>
          </a:bodyPr>
          <a:lstStyle>
            <a:defPPr>
              <a:defRPr lang="en-US"/>
            </a:defPPr>
            <a:lvl1pPr algn="ctr" defTabSz="914400">
              <a:defRPr sz="1800">
                <a:gradFill>
                  <a:gsLst>
                    <a:gs pos="3497">
                      <a:srgbClr val="FFFFFF"/>
                    </a:gs>
                    <a:gs pos="14685">
                      <a:srgbClr val="FFFFFF"/>
                    </a:gs>
                  </a:gsLst>
                  <a:lin ang="2700000" scaled="1"/>
                </a:gradFill>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Variable Display Semib" pitchFamily="2" charset="0"/>
                <a:ea typeface="+mn-ea"/>
                <a:cs typeface="+mn-cs"/>
              </a:rPr>
              <a:t>Improved instruction following</a:t>
            </a:r>
          </a:p>
        </p:txBody>
      </p:sp>
      <p:cxnSp>
        <p:nvCxnSpPr>
          <p:cNvPr id="70" name="!!Straight Connector 49">
            <a:extLst>
              <a:ext uri="{FF2B5EF4-FFF2-40B4-BE49-F238E27FC236}">
                <a16:creationId xmlns:a16="http://schemas.microsoft.com/office/drawing/2014/main" id="{0E8DFE4E-7C46-4E6C-57D3-EE34E2A86D02}"/>
              </a:ext>
              <a:ext uri="{C183D7F6-B498-43B3-948B-1728B52AA6E4}">
                <adec:decorative xmlns:adec="http://schemas.microsoft.com/office/drawing/2017/decorative" val="1"/>
              </a:ext>
            </a:extLst>
          </p:cNvPr>
          <p:cNvCxnSpPr>
            <a:cxnSpLocks/>
          </p:cNvCxnSpPr>
          <p:nvPr/>
        </p:nvCxnSpPr>
        <p:spPr>
          <a:xfrm>
            <a:off x="3360573" y="5539924"/>
            <a:ext cx="0" cy="557784"/>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1" name="!!Straight Connector 49">
            <a:extLst>
              <a:ext uri="{FF2B5EF4-FFF2-40B4-BE49-F238E27FC236}">
                <a16:creationId xmlns:a16="http://schemas.microsoft.com/office/drawing/2014/main" id="{A3E73C64-D6A0-FEA7-049F-13E9153A944E}"/>
              </a:ext>
              <a:ext uri="{C183D7F6-B498-43B3-948B-1728B52AA6E4}">
                <adec:decorative xmlns:adec="http://schemas.microsoft.com/office/drawing/2017/decorative" val="1"/>
              </a:ext>
            </a:extLst>
          </p:cNvPr>
          <p:cNvCxnSpPr>
            <a:cxnSpLocks/>
          </p:cNvCxnSpPr>
          <p:nvPr/>
        </p:nvCxnSpPr>
        <p:spPr>
          <a:xfrm>
            <a:off x="6045429" y="5482628"/>
            <a:ext cx="0" cy="557784"/>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2" name="!!Straight Connector 49">
            <a:extLst>
              <a:ext uri="{FF2B5EF4-FFF2-40B4-BE49-F238E27FC236}">
                <a16:creationId xmlns:a16="http://schemas.microsoft.com/office/drawing/2014/main" id="{340FDFFB-6A3A-90BC-1726-20555F13C1B0}"/>
              </a:ext>
              <a:ext uri="{C183D7F6-B498-43B3-948B-1728B52AA6E4}">
                <adec:decorative xmlns:adec="http://schemas.microsoft.com/office/drawing/2017/decorative" val="1"/>
              </a:ext>
            </a:extLst>
          </p:cNvPr>
          <p:cNvCxnSpPr>
            <a:cxnSpLocks/>
          </p:cNvCxnSpPr>
          <p:nvPr/>
        </p:nvCxnSpPr>
        <p:spPr>
          <a:xfrm>
            <a:off x="9214477" y="5523992"/>
            <a:ext cx="0" cy="557784"/>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C1E1D3C0-A2A6-C7FF-B026-4D6E45600E1F}"/>
              </a:ext>
            </a:extLst>
          </p:cNvPr>
          <p:cNvSpPr txBox="1"/>
          <p:nvPr/>
        </p:nvSpPr>
        <p:spPr>
          <a:xfrm>
            <a:off x="9610285" y="5482628"/>
            <a:ext cx="2148777" cy="553998"/>
          </a:xfrm>
          <a:prstGeom prst="rect">
            <a:avLst/>
          </a:prstGeom>
          <a:noFill/>
        </p:spPr>
        <p:txBody>
          <a:bodyPr wrap="square" lIns="0" tIns="0" rIns="0" bIns="0" rtlCol="0" anchor="ctr" anchorCtr="0">
            <a:spAutoFit/>
          </a:bodyPr>
          <a:lstStyle>
            <a:defPPr>
              <a:defRPr lang="en-US"/>
            </a:defPPr>
            <a:lvl1pPr algn="ctr" defTabSz="914400">
              <a:defRPr sz="1800">
                <a:gradFill>
                  <a:gsLst>
                    <a:gs pos="3497">
                      <a:srgbClr val="FFFFFF"/>
                    </a:gs>
                    <a:gs pos="14685">
                      <a:srgbClr val="FFFFFF"/>
                    </a:gs>
                  </a:gsLst>
                  <a:lin ang="2700000" scaled="1"/>
                </a:gradFill>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Variable Display Semib" pitchFamily="2" charset="0"/>
                <a:ea typeface="+mn-ea"/>
                <a:cs typeface="+mn-cs"/>
              </a:rPr>
              <a:t>June 2024 knowledge cutoff</a:t>
            </a:r>
          </a:p>
        </p:txBody>
      </p:sp>
      <p:sp>
        <p:nvSpPr>
          <p:cNvPr id="76" name="Rectangle: Rounded Corners 75">
            <a:extLst>
              <a:ext uri="{FF2B5EF4-FFF2-40B4-BE49-F238E27FC236}">
                <a16:creationId xmlns:a16="http://schemas.microsoft.com/office/drawing/2014/main" id="{FAA2E9DA-8E09-B4F3-8ECC-BD65DB6B827E}"/>
              </a:ext>
              <a:ext uri="{C183D7F6-B498-43B3-948B-1728B52AA6E4}">
                <adec:decorative xmlns:adec="http://schemas.microsoft.com/office/drawing/2017/decorative" val="1"/>
              </a:ext>
            </a:extLst>
          </p:cNvPr>
          <p:cNvSpPr/>
          <p:nvPr/>
        </p:nvSpPr>
        <p:spPr bwMode="auto">
          <a:xfrm>
            <a:off x="587330" y="950291"/>
            <a:ext cx="3457132" cy="3586484"/>
          </a:xfrm>
          <a:prstGeom prst="roundRect">
            <a:avLst>
              <a:gd name="adj" fmla="val 4109"/>
            </a:avLst>
          </a:prstGeom>
          <a:noFill/>
          <a:ln w="19050" cap="rnd">
            <a:gradFill flip="none" rotWithShape="1">
              <a:gsLst>
                <a:gs pos="0">
                  <a:srgbClr val="FF5C39"/>
                </a:gs>
                <a:gs pos="32000">
                  <a:srgbClr val="C03BC4"/>
                </a:gs>
                <a:gs pos="68000">
                  <a:srgbClr val="0078D4"/>
                </a:gs>
                <a:gs pos="100000">
                  <a:srgbClr val="399A91"/>
                </a:gs>
              </a:gsLst>
              <a:lin ang="12600000" scaled="0"/>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Variable Display Semib" pitchFamily="2" charset="0"/>
              <a:ea typeface="+mn-ea"/>
              <a:cs typeface="+mn-cs"/>
            </a:endParaRPr>
          </a:p>
        </p:txBody>
      </p:sp>
      <p:sp>
        <p:nvSpPr>
          <p:cNvPr id="78" name="TextBox 77">
            <a:extLst>
              <a:ext uri="{FF2B5EF4-FFF2-40B4-BE49-F238E27FC236}">
                <a16:creationId xmlns:a16="http://schemas.microsoft.com/office/drawing/2014/main" id="{83A2A804-1109-2D5A-1950-9B8C659D4DC7}"/>
              </a:ext>
            </a:extLst>
          </p:cNvPr>
          <p:cNvSpPr txBox="1"/>
          <p:nvPr/>
        </p:nvSpPr>
        <p:spPr>
          <a:xfrm>
            <a:off x="1297059" y="1150518"/>
            <a:ext cx="2330894" cy="461665"/>
          </a:xfrm>
          <a:prstGeom prst="rect">
            <a:avLst/>
          </a:prstGeom>
          <a:noFill/>
        </p:spPr>
        <p:txBody>
          <a:bodyPr wrap="square">
            <a:spAutoFit/>
          </a:body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effectLst/>
                <a:uLnTx/>
                <a:uFillTx/>
                <a:latin typeface="Segoe UI Variable Display Semibold" pitchFamily="2" charset="0"/>
                <a:ea typeface="+mn-ea"/>
                <a:cs typeface="Segoe UI" pitchFamily="34" charset="0"/>
              </a:rPr>
              <a:t>GPT-4.1</a:t>
            </a:r>
          </a:p>
        </p:txBody>
      </p:sp>
      <p:sp>
        <p:nvSpPr>
          <p:cNvPr id="80" name="TextBox 79">
            <a:extLst>
              <a:ext uri="{FF2B5EF4-FFF2-40B4-BE49-F238E27FC236}">
                <a16:creationId xmlns:a16="http://schemas.microsoft.com/office/drawing/2014/main" id="{CBD7A5F2-9C08-4BE2-1F15-352A077EBF73}"/>
              </a:ext>
            </a:extLst>
          </p:cNvPr>
          <p:cNvSpPr txBox="1"/>
          <p:nvPr/>
        </p:nvSpPr>
        <p:spPr>
          <a:xfrm>
            <a:off x="794750" y="1675691"/>
            <a:ext cx="3042292" cy="3046988"/>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Enhanced coding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Consistently produces outputs that compile and run successfully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Longer context input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1m tokens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Improved instruction following</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Especially those containing multiple requests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0" cap="none" spc="0" normalizeH="0" baseline="0" noProof="0">
              <a:ln>
                <a:noFill/>
              </a:ln>
              <a:effectLst/>
              <a:uLnTx/>
              <a:uFillTx/>
              <a:latin typeface="Segoe UI"/>
              <a:ea typeface="+mn-ea"/>
              <a:cs typeface="Segoe UI"/>
            </a:endParaRPr>
          </a:p>
        </p:txBody>
      </p:sp>
      <p:sp>
        <p:nvSpPr>
          <p:cNvPr id="81" name="Rectangle: Rounded Corners 80">
            <a:extLst>
              <a:ext uri="{FF2B5EF4-FFF2-40B4-BE49-F238E27FC236}">
                <a16:creationId xmlns:a16="http://schemas.microsoft.com/office/drawing/2014/main" id="{F10C6A1B-5DDC-D35C-16DD-77B84EC89485}"/>
              </a:ext>
              <a:ext uri="{C183D7F6-B498-43B3-948B-1728B52AA6E4}">
                <adec:decorative xmlns:adec="http://schemas.microsoft.com/office/drawing/2017/decorative" val="0"/>
              </a:ext>
            </a:extLst>
          </p:cNvPr>
          <p:cNvSpPr/>
          <p:nvPr/>
        </p:nvSpPr>
        <p:spPr bwMode="auto">
          <a:xfrm>
            <a:off x="1038643" y="735582"/>
            <a:ext cx="2433111" cy="403670"/>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effectLst/>
                <a:uLnTx/>
                <a:uFillTx/>
                <a:latin typeface="Segoe UI Variable Display Semib" pitchFamily="2" charset="0"/>
                <a:ea typeface="+mn-ea"/>
                <a:cs typeface="Segoe UI" pitchFamily="34" charset="0"/>
              </a:rPr>
              <a:t>Generally Available</a:t>
            </a:r>
          </a:p>
        </p:txBody>
      </p:sp>
      <p:sp>
        <p:nvSpPr>
          <p:cNvPr id="82" name="Rectangle: Rounded Corners 81">
            <a:extLst>
              <a:ext uri="{FF2B5EF4-FFF2-40B4-BE49-F238E27FC236}">
                <a16:creationId xmlns:a16="http://schemas.microsoft.com/office/drawing/2014/main" id="{7774F58E-1A8E-7642-A914-B3B7BB3A780F}"/>
              </a:ext>
              <a:ext uri="{C183D7F6-B498-43B3-948B-1728B52AA6E4}">
                <adec:decorative xmlns:adec="http://schemas.microsoft.com/office/drawing/2017/decorative" val="1"/>
              </a:ext>
            </a:extLst>
          </p:cNvPr>
          <p:cNvSpPr/>
          <p:nvPr/>
        </p:nvSpPr>
        <p:spPr bwMode="auto">
          <a:xfrm>
            <a:off x="4491520" y="1010411"/>
            <a:ext cx="3457132" cy="3586484"/>
          </a:xfrm>
          <a:prstGeom prst="roundRect">
            <a:avLst>
              <a:gd name="adj" fmla="val 4109"/>
            </a:avLst>
          </a:prstGeom>
          <a:noFill/>
          <a:ln w="19050" cap="rnd">
            <a:gradFill flip="none" rotWithShape="1">
              <a:gsLst>
                <a:gs pos="0">
                  <a:srgbClr val="FF5C39"/>
                </a:gs>
                <a:gs pos="32000">
                  <a:srgbClr val="C03BC4"/>
                </a:gs>
                <a:gs pos="68000">
                  <a:srgbClr val="0078D4"/>
                </a:gs>
                <a:gs pos="100000">
                  <a:srgbClr val="399A91"/>
                </a:gs>
              </a:gsLst>
              <a:lin ang="12600000" scaled="0"/>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Variable Display Semib" pitchFamily="2" charset="0"/>
              <a:ea typeface="+mn-ea"/>
              <a:cs typeface="+mn-cs"/>
            </a:endParaRPr>
          </a:p>
        </p:txBody>
      </p:sp>
      <p:sp>
        <p:nvSpPr>
          <p:cNvPr id="83" name="TextBox 82">
            <a:extLst>
              <a:ext uri="{FF2B5EF4-FFF2-40B4-BE49-F238E27FC236}">
                <a16:creationId xmlns:a16="http://schemas.microsoft.com/office/drawing/2014/main" id="{69A50D07-7615-0D05-3F32-4F5D8CF72AFF}"/>
              </a:ext>
            </a:extLst>
          </p:cNvPr>
          <p:cNvSpPr txBox="1"/>
          <p:nvPr/>
        </p:nvSpPr>
        <p:spPr>
          <a:xfrm>
            <a:off x="5054638" y="1152471"/>
            <a:ext cx="2330894" cy="523220"/>
          </a:xfrm>
          <a:prstGeom prst="rect">
            <a:avLst/>
          </a:prstGeom>
          <a:noFill/>
        </p:spPr>
        <p:txBody>
          <a:bodyPr wrap="square">
            <a:spAutoFit/>
          </a:body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effectLst/>
                <a:uLnTx/>
                <a:uFillTx/>
                <a:latin typeface="Segoe UI Variable Display Semibold" pitchFamily="2" charset="0"/>
                <a:ea typeface="+mn-ea"/>
                <a:cs typeface="Segoe UI" pitchFamily="34" charset="0"/>
              </a:rPr>
              <a:t>GPT-4.1-mini</a:t>
            </a:r>
          </a:p>
        </p:txBody>
      </p:sp>
      <p:sp>
        <p:nvSpPr>
          <p:cNvPr id="84" name="TextBox 83">
            <a:extLst>
              <a:ext uri="{FF2B5EF4-FFF2-40B4-BE49-F238E27FC236}">
                <a16:creationId xmlns:a16="http://schemas.microsoft.com/office/drawing/2014/main" id="{31879937-2580-91C9-290C-CFC494135DD0}"/>
              </a:ext>
            </a:extLst>
          </p:cNvPr>
          <p:cNvSpPr txBox="1"/>
          <p:nvPr/>
        </p:nvSpPr>
        <p:spPr>
          <a:xfrm>
            <a:off x="4696120" y="1735171"/>
            <a:ext cx="3042292" cy="2308324"/>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Reduced latency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Nearly half the latency of GPT-4o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Cost efficiency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Reduces computational cost by 83%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Performance: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Matches or exceeds GPT-4o intelligence</a:t>
            </a:r>
          </a:p>
        </p:txBody>
      </p:sp>
      <p:sp>
        <p:nvSpPr>
          <p:cNvPr id="85" name="Rectangle: Rounded Corners 84">
            <a:extLst>
              <a:ext uri="{FF2B5EF4-FFF2-40B4-BE49-F238E27FC236}">
                <a16:creationId xmlns:a16="http://schemas.microsoft.com/office/drawing/2014/main" id="{51618E49-D79A-D5EC-0523-44AF87508A78}"/>
              </a:ext>
              <a:ext uri="{C183D7F6-B498-43B3-948B-1728B52AA6E4}">
                <adec:decorative xmlns:adec="http://schemas.microsoft.com/office/drawing/2017/decorative" val="0"/>
              </a:ext>
            </a:extLst>
          </p:cNvPr>
          <p:cNvSpPr/>
          <p:nvPr/>
        </p:nvSpPr>
        <p:spPr bwMode="auto">
          <a:xfrm>
            <a:off x="5003530" y="735847"/>
            <a:ext cx="2433111" cy="403670"/>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effectLst/>
                <a:uLnTx/>
                <a:uFillTx/>
                <a:latin typeface="Segoe UI Variable Display Semib" pitchFamily="2" charset="0"/>
                <a:ea typeface="+mn-ea"/>
                <a:cs typeface="Segoe UI" pitchFamily="34" charset="0"/>
              </a:rPr>
              <a:t>Generally Available</a:t>
            </a:r>
          </a:p>
        </p:txBody>
      </p:sp>
      <p:sp>
        <p:nvSpPr>
          <p:cNvPr id="86" name="Rectangle: Rounded Corners 85">
            <a:extLst>
              <a:ext uri="{FF2B5EF4-FFF2-40B4-BE49-F238E27FC236}">
                <a16:creationId xmlns:a16="http://schemas.microsoft.com/office/drawing/2014/main" id="{2FD69D36-185D-8C8E-C642-C1BE8AA3335B}"/>
              </a:ext>
              <a:ext uri="{C183D7F6-B498-43B3-948B-1728B52AA6E4}">
                <adec:decorative xmlns:adec="http://schemas.microsoft.com/office/drawing/2017/decorative" val="1"/>
              </a:ext>
            </a:extLst>
          </p:cNvPr>
          <p:cNvSpPr/>
          <p:nvPr/>
        </p:nvSpPr>
        <p:spPr bwMode="auto">
          <a:xfrm>
            <a:off x="8395710" y="990933"/>
            <a:ext cx="3457132" cy="3586484"/>
          </a:xfrm>
          <a:prstGeom prst="roundRect">
            <a:avLst>
              <a:gd name="adj" fmla="val 4109"/>
            </a:avLst>
          </a:prstGeom>
          <a:noFill/>
          <a:ln w="19050" cap="rnd">
            <a:gradFill flip="none" rotWithShape="1">
              <a:gsLst>
                <a:gs pos="0">
                  <a:srgbClr val="FF5C39"/>
                </a:gs>
                <a:gs pos="32000">
                  <a:srgbClr val="C03BC4"/>
                </a:gs>
                <a:gs pos="68000">
                  <a:srgbClr val="0078D4"/>
                </a:gs>
                <a:gs pos="100000">
                  <a:srgbClr val="399A91"/>
                </a:gs>
              </a:gsLst>
              <a:lin ang="12600000" scaled="0"/>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Variable Display Semib" pitchFamily="2" charset="0"/>
              <a:ea typeface="+mn-ea"/>
              <a:cs typeface="+mn-cs"/>
            </a:endParaRPr>
          </a:p>
        </p:txBody>
      </p:sp>
      <p:sp>
        <p:nvSpPr>
          <p:cNvPr id="87" name="TextBox 86">
            <a:extLst>
              <a:ext uri="{FF2B5EF4-FFF2-40B4-BE49-F238E27FC236}">
                <a16:creationId xmlns:a16="http://schemas.microsoft.com/office/drawing/2014/main" id="{9CE06C92-D774-DB4E-7156-F5487AEF03A6}"/>
              </a:ext>
            </a:extLst>
          </p:cNvPr>
          <p:cNvSpPr txBox="1"/>
          <p:nvPr/>
        </p:nvSpPr>
        <p:spPr>
          <a:xfrm>
            <a:off x="9003222" y="1191160"/>
            <a:ext cx="2433111" cy="523220"/>
          </a:xfrm>
          <a:prstGeom prst="rect">
            <a:avLst/>
          </a:prstGeom>
          <a:noFill/>
        </p:spPr>
        <p:txBody>
          <a:bodyPr wrap="square">
            <a:spAutoFit/>
          </a:body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effectLst/>
                <a:uLnTx/>
                <a:uFillTx/>
                <a:latin typeface="Segoe UI Variable Display Semibold" pitchFamily="2" charset="0"/>
                <a:ea typeface="+mn-ea"/>
                <a:cs typeface="Segoe UI" pitchFamily="34" charset="0"/>
              </a:rPr>
              <a:t>GPT-4.1-nano</a:t>
            </a:r>
          </a:p>
        </p:txBody>
      </p:sp>
      <p:sp>
        <p:nvSpPr>
          <p:cNvPr id="88" name="TextBox 87">
            <a:extLst>
              <a:ext uri="{FF2B5EF4-FFF2-40B4-BE49-F238E27FC236}">
                <a16:creationId xmlns:a16="http://schemas.microsoft.com/office/drawing/2014/main" id="{E0827600-C5BB-55AB-366B-E5B201D23CEF}"/>
              </a:ext>
            </a:extLst>
          </p:cNvPr>
          <p:cNvSpPr txBox="1"/>
          <p:nvPr/>
        </p:nvSpPr>
        <p:spPr>
          <a:xfrm>
            <a:off x="8698631" y="1675691"/>
            <a:ext cx="3042292" cy="2800767"/>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Ultra-low latency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Fastest responses in the 4.1 series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High efficiency</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Lowest computational cost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Performance</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Scores 80.1% on MMLU, 50.3% on GPQA, and 9.8% on Aider polyglot coding.</a:t>
            </a:r>
          </a:p>
        </p:txBody>
      </p:sp>
      <p:sp>
        <p:nvSpPr>
          <p:cNvPr id="89" name="Rectangle: Rounded Corners 88">
            <a:extLst>
              <a:ext uri="{FF2B5EF4-FFF2-40B4-BE49-F238E27FC236}">
                <a16:creationId xmlns:a16="http://schemas.microsoft.com/office/drawing/2014/main" id="{49B48E33-69F8-A774-87E0-4D964FF755ED}"/>
              </a:ext>
              <a:ext uri="{C183D7F6-B498-43B3-948B-1728B52AA6E4}">
                <adec:decorative xmlns:adec="http://schemas.microsoft.com/office/drawing/2017/decorative" val="0"/>
              </a:ext>
            </a:extLst>
          </p:cNvPr>
          <p:cNvSpPr/>
          <p:nvPr/>
        </p:nvSpPr>
        <p:spPr bwMode="auto">
          <a:xfrm>
            <a:off x="8907720" y="769865"/>
            <a:ext cx="2433111" cy="403670"/>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effectLst/>
                <a:uLnTx/>
                <a:uFillTx/>
                <a:latin typeface="Segoe UI Variable Display Semib" pitchFamily="2" charset="0"/>
                <a:ea typeface="+mn-ea"/>
                <a:cs typeface="Segoe UI" pitchFamily="34" charset="0"/>
              </a:rPr>
              <a:t>Generally Available</a:t>
            </a:r>
          </a:p>
        </p:txBody>
      </p:sp>
    </p:spTree>
    <p:extLst>
      <p:ext uri="{BB962C8B-B14F-4D97-AF65-F5344CB8AC3E}">
        <p14:creationId xmlns:p14="http://schemas.microsoft.com/office/powerpoint/2010/main" val="2646926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42" presetClass="path" presetSubtype="0" decel="100000" fill="hold" grpId="1" nodeType="withEffect">
                                  <p:stCondLst>
                                    <p:cond delay="100"/>
                                  </p:stCondLst>
                                  <p:childTnLst>
                                    <p:animMotion origin="layout" path="M -2.08333E-6 -7.40741E-7 L -2.08333E-6 0.01968 " pathEditMode="relative" rAng="0" ptsTypes="AA">
                                      <p:cBhvr>
                                        <p:cTn id="9" dur="500" spd="-100000" fill="hold"/>
                                        <p:tgtEl>
                                          <p:spTgt spid="66"/>
                                        </p:tgtEl>
                                        <p:attrNameLst>
                                          <p:attrName>ppt_x</p:attrName>
                                          <p:attrName>ppt_y</p:attrName>
                                        </p:attrNameLst>
                                      </p:cBhvr>
                                      <p:rCtr x="0" y="972"/>
                                    </p:animMotion>
                                  </p:childTnLst>
                                </p:cTn>
                              </p:par>
                              <p:par>
                                <p:cTn id="10" presetID="22" presetClass="entr" presetSubtype="1" fill="hold" nodeType="withEffect">
                                  <p:stCondLst>
                                    <p:cond delay="100"/>
                                  </p:stCondLst>
                                  <p:childTnLst>
                                    <p:set>
                                      <p:cBhvr>
                                        <p:cTn id="11" dur="1" fill="hold">
                                          <p:stCondLst>
                                            <p:cond delay="0"/>
                                          </p:stCondLst>
                                        </p:cTn>
                                        <p:tgtEl>
                                          <p:spTgt spid="70"/>
                                        </p:tgtEl>
                                        <p:attrNameLst>
                                          <p:attrName>style.visibility</p:attrName>
                                        </p:attrNameLst>
                                      </p:cBhvr>
                                      <p:to>
                                        <p:strVal val="visible"/>
                                      </p:to>
                                    </p:set>
                                    <p:animEffect transition="in" filter="wipe(up)">
                                      <p:cBhvr>
                                        <p:cTn id="12" dur="500"/>
                                        <p:tgtEl>
                                          <p:spTgt spid="70"/>
                                        </p:tgtEl>
                                      </p:cBhvr>
                                    </p:animEffect>
                                  </p:childTnLst>
                                </p:cTn>
                              </p:par>
                              <p:par>
                                <p:cTn id="13" presetID="42" presetClass="path" presetSubtype="0" decel="100000" fill="hold" nodeType="withEffect">
                                  <p:stCondLst>
                                    <p:cond delay="100"/>
                                  </p:stCondLst>
                                  <p:childTnLst>
                                    <p:animMotion origin="layout" path="M 4.16667E-6 3.7037E-6 L 4.16667E-6 0.01967 " pathEditMode="relative" rAng="0" ptsTypes="AA">
                                      <p:cBhvr>
                                        <p:cTn id="14" dur="500" spd="-100000" fill="hold"/>
                                        <p:tgtEl>
                                          <p:spTgt spid="70"/>
                                        </p:tgtEl>
                                        <p:attrNameLst>
                                          <p:attrName>ppt_x</p:attrName>
                                          <p:attrName>ppt_y</p:attrName>
                                        </p:attrNameLst>
                                      </p:cBhvr>
                                      <p:rCtr x="0" y="972"/>
                                    </p:animMotion>
                                  </p:childTnLst>
                                </p:cTn>
                              </p:par>
                              <p:par>
                                <p:cTn id="15" presetID="22" presetClass="entr" presetSubtype="1" fill="hold" nodeType="withEffect">
                                  <p:stCondLst>
                                    <p:cond delay="100"/>
                                  </p:stCondLst>
                                  <p:childTnLst>
                                    <p:set>
                                      <p:cBhvr>
                                        <p:cTn id="16" dur="1" fill="hold">
                                          <p:stCondLst>
                                            <p:cond delay="0"/>
                                          </p:stCondLst>
                                        </p:cTn>
                                        <p:tgtEl>
                                          <p:spTgt spid="71"/>
                                        </p:tgtEl>
                                        <p:attrNameLst>
                                          <p:attrName>style.visibility</p:attrName>
                                        </p:attrNameLst>
                                      </p:cBhvr>
                                      <p:to>
                                        <p:strVal val="visible"/>
                                      </p:to>
                                    </p:set>
                                    <p:animEffect transition="in" filter="wipe(up)">
                                      <p:cBhvr>
                                        <p:cTn id="17" dur="500"/>
                                        <p:tgtEl>
                                          <p:spTgt spid="71"/>
                                        </p:tgtEl>
                                      </p:cBhvr>
                                    </p:animEffect>
                                  </p:childTnLst>
                                </p:cTn>
                              </p:par>
                              <p:par>
                                <p:cTn id="18" presetID="42" presetClass="path" presetSubtype="0" decel="100000" fill="hold" nodeType="withEffect">
                                  <p:stCondLst>
                                    <p:cond delay="100"/>
                                  </p:stCondLst>
                                  <p:childTnLst>
                                    <p:animMotion origin="layout" path="M 1.875E-6 -2.96296E-6 L 1.875E-6 0.01968 " pathEditMode="relative" rAng="0" ptsTypes="AA">
                                      <p:cBhvr>
                                        <p:cTn id="19" dur="500" spd="-100000" fill="hold"/>
                                        <p:tgtEl>
                                          <p:spTgt spid="71"/>
                                        </p:tgtEl>
                                        <p:attrNameLst>
                                          <p:attrName>ppt_x</p:attrName>
                                          <p:attrName>ppt_y</p:attrName>
                                        </p:attrNameLst>
                                      </p:cBhvr>
                                      <p:rCtr x="0" y="972"/>
                                    </p:animMotion>
                                  </p:childTnLst>
                                </p:cTn>
                              </p:par>
                              <p:par>
                                <p:cTn id="20" presetID="10" presetClass="entr" presetSubtype="0" fill="hold" grpId="0" nodeType="withEffect">
                                  <p:stCondLst>
                                    <p:cond delay="10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42" presetClass="path" presetSubtype="0" decel="100000" fill="hold" grpId="1" nodeType="withEffect">
                                  <p:stCondLst>
                                    <p:cond delay="100"/>
                                  </p:stCondLst>
                                  <p:childTnLst>
                                    <p:animMotion origin="layout" path="M 2.08333E-6 -2.96296E-6 L 2.08333E-6 0.01968 " pathEditMode="relative" rAng="0" ptsTypes="AA">
                                      <p:cBhvr>
                                        <p:cTn id="24" dur="500" spd="-100000" fill="hold"/>
                                        <p:tgtEl>
                                          <p:spTgt spid="68"/>
                                        </p:tgtEl>
                                        <p:attrNameLst>
                                          <p:attrName>ppt_x</p:attrName>
                                          <p:attrName>ppt_y</p:attrName>
                                        </p:attrNameLst>
                                      </p:cBhvr>
                                      <p:rCtr x="0" y="972"/>
                                    </p:animMotion>
                                  </p:childTnLst>
                                </p:cTn>
                              </p:par>
                              <p:par>
                                <p:cTn id="25" presetID="10" presetClass="entr" presetSubtype="0" fill="hold" grpId="0" nodeType="withEffect">
                                  <p:stCondLst>
                                    <p:cond delay="100"/>
                                  </p:stCondLst>
                                  <p:childTnLst>
                                    <p:set>
                                      <p:cBhvr>
                                        <p:cTn id="26" dur="1" fill="hold">
                                          <p:stCondLst>
                                            <p:cond delay="0"/>
                                          </p:stCondLst>
                                        </p:cTn>
                                        <p:tgtEl>
                                          <p:spTgt spid="69"/>
                                        </p:tgtEl>
                                        <p:attrNameLst>
                                          <p:attrName>style.visibility</p:attrName>
                                        </p:attrNameLst>
                                      </p:cBhvr>
                                      <p:to>
                                        <p:strVal val="visible"/>
                                      </p:to>
                                    </p:set>
                                    <p:animEffect transition="in" filter="fade">
                                      <p:cBhvr>
                                        <p:cTn id="27" dur="500"/>
                                        <p:tgtEl>
                                          <p:spTgt spid="69"/>
                                        </p:tgtEl>
                                      </p:cBhvr>
                                    </p:animEffect>
                                  </p:childTnLst>
                                </p:cTn>
                              </p:par>
                              <p:par>
                                <p:cTn id="28" presetID="42" presetClass="path" presetSubtype="0" decel="100000" fill="hold" grpId="1" nodeType="withEffect">
                                  <p:stCondLst>
                                    <p:cond delay="100"/>
                                  </p:stCondLst>
                                  <p:childTnLst>
                                    <p:animMotion origin="layout" path="M 3.95833E-6 -4.44444E-6 L 3.95833E-6 0.01968 " pathEditMode="relative" rAng="0" ptsTypes="AA">
                                      <p:cBhvr>
                                        <p:cTn id="29" dur="500" spd="-100000" fill="hold"/>
                                        <p:tgtEl>
                                          <p:spTgt spid="69"/>
                                        </p:tgtEl>
                                        <p:attrNameLst>
                                          <p:attrName>ppt_x</p:attrName>
                                          <p:attrName>ppt_y</p:attrName>
                                        </p:attrNameLst>
                                      </p:cBhvr>
                                      <p:rCtr x="0" y="972"/>
                                    </p:animMotion>
                                  </p:childTnLst>
                                </p:cTn>
                              </p:par>
                              <p:par>
                                <p:cTn id="30" presetID="22" presetClass="entr" presetSubtype="1" fill="hold" nodeType="withEffect">
                                  <p:stCondLst>
                                    <p:cond delay="100"/>
                                  </p:stCondLst>
                                  <p:childTnLst>
                                    <p:set>
                                      <p:cBhvr>
                                        <p:cTn id="31" dur="1" fill="hold">
                                          <p:stCondLst>
                                            <p:cond delay="0"/>
                                          </p:stCondLst>
                                        </p:cTn>
                                        <p:tgtEl>
                                          <p:spTgt spid="72"/>
                                        </p:tgtEl>
                                        <p:attrNameLst>
                                          <p:attrName>style.visibility</p:attrName>
                                        </p:attrNameLst>
                                      </p:cBhvr>
                                      <p:to>
                                        <p:strVal val="visible"/>
                                      </p:to>
                                    </p:set>
                                    <p:animEffect transition="in" filter="wipe(up)">
                                      <p:cBhvr>
                                        <p:cTn id="32" dur="500"/>
                                        <p:tgtEl>
                                          <p:spTgt spid="72"/>
                                        </p:tgtEl>
                                      </p:cBhvr>
                                    </p:animEffect>
                                  </p:childTnLst>
                                </p:cTn>
                              </p:par>
                              <p:par>
                                <p:cTn id="33" presetID="42" presetClass="path" presetSubtype="0" decel="100000" fill="hold" nodeType="withEffect">
                                  <p:stCondLst>
                                    <p:cond delay="100"/>
                                  </p:stCondLst>
                                  <p:childTnLst>
                                    <p:animMotion origin="layout" path="M -4.16667E-6 -1.48148E-6 L -4.16667E-6 0.01968 " pathEditMode="relative" rAng="0" ptsTypes="AA">
                                      <p:cBhvr>
                                        <p:cTn id="34" dur="500" spd="-100000" fill="hold"/>
                                        <p:tgtEl>
                                          <p:spTgt spid="72"/>
                                        </p:tgtEl>
                                        <p:attrNameLst>
                                          <p:attrName>ppt_x</p:attrName>
                                          <p:attrName>ppt_y</p:attrName>
                                        </p:attrNameLst>
                                      </p:cBhvr>
                                      <p:rCtr x="0" y="972"/>
                                    </p:animMotion>
                                  </p:childTnLst>
                                </p:cTn>
                              </p:par>
                              <p:par>
                                <p:cTn id="35" presetID="10" presetClass="entr" presetSubtype="0" fill="hold" grpId="0" nodeType="withEffect">
                                  <p:stCondLst>
                                    <p:cond delay="100"/>
                                  </p:stCondLst>
                                  <p:childTnLst>
                                    <p:set>
                                      <p:cBhvr>
                                        <p:cTn id="36" dur="1" fill="hold">
                                          <p:stCondLst>
                                            <p:cond delay="0"/>
                                          </p:stCondLst>
                                        </p:cTn>
                                        <p:tgtEl>
                                          <p:spTgt spid="73"/>
                                        </p:tgtEl>
                                        <p:attrNameLst>
                                          <p:attrName>style.visibility</p:attrName>
                                        </p:attrNameLst>
                                      </p:cBhvr>
                                      <p:to>
                                        <p:strVal val="visible"/>
                                      </p:to>
                                    </p:set>
                                    <p:animEffect transition="in" filter="fade">
                                      <p:cBhvr>
                                        <p:cTn id="37" dur="500"/>
                                        <p:tgtEl>
                                          <p:spTgt spid="73"/>
                                        </p:tgtEl>
                                      </p:cBhvr>
                                    </p:animEffect>
                                  </p:childTnLst>
                                </p:cTn>
                              </p:par>
                              <p:par>
                                <p:cTn id="38" presetID="42" presetClass="path" presetSubtype="0" decel="100000" fill="hold" grpId="1" nodeType="withEffect">
                                  <p:stCondLst>
                                    <p:cond delay="100"/>
                                  </p:stCondLst>
                                  <p:childTnLst>
                                    <p:animMotion origin="layout" path="M 2.91667E-6 -1.48148E-6 L 2.91667E-6 0.01968 " pathEditMode="relative" rAng="0" ptsTypes="AA">
                                      <p:cBhvr>
                                        <p:cTn id="39" dur="500" spd="-100000" fill="hold"/>
                                        <p:tgtEl>
                                          <p:spTgt spid="7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6" grpId="1"/>
      <p:bldP spid="68" grpId="0"/>
      <p:bldP spid="68" grpId="1"/>
      <p:bldP spid="69" grpId="0"/>
      <p:bldP spid="69" grpId="1"/>
      <p:bldP spid="73" grpId="0"/>
      <p:bldP spid="7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8F944-BEC3-AF96-4B87-6650E0982643}"/>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77109180-048A-5C78-B00E-3C3240FB1EDA}"/>
              </a:ext>
              <a:ext uri="{C183D7F6-B498-43B3-948B-1728B52AA6E4}">
                <adec:decorative xmlns:adec="http://schemas.microsoft.com/office/drawing/2017/decorative" val="1"/>
              </a:ext>
            </a:extLst>
          </p:cNvPr>
          <p:cNvSpPr/>
          <p:nvPr/>
        </p:nvSpPr>
        <p:spPr>
          <a:xfrm>
            <a:off x="0" y="-83514"/>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41F34F80-0127-349A-679C-F35C4DB27844}"/>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741D3DD5-E927-EF0D-BCBD-6F25B56E4485}"/>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A3723720-5506-6487-7A76-3E4A37C7F798}"/>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257A9EC1-A917-F80A-5BF6-7E2C89713D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16A43387-8D6C-AE77-29C7-763BEF7573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4491424B-9F52-7249-E87C-0A789D1682AB}"/>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8D860670-7603-1DFB-5B62-965575231F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82FAF3BF-9577-1BC6-6376-861B556490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EEB89E41-DA94-13C6-F564-CF0889C5634F}"/>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9C60DC9C-86DF-D1D3-DFD0-532BC2B044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C69E2E67-F07A-709D-918D-E683CF1E38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3F76C536-A10B-432E-A552-7EF0676409E0}"/>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A1B4AF3E-147B-D68D-F9C5-3F14971509CF}"/>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B1CC30E3-525E-EEC6-2FE4-DED7D1F7FB70}"/>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269AE813-8A78-EB7A-394B-DAF0A6309865}"/>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0E9C1E95-1204-914D-2478-BE49CF13BFD5}"/>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C42ED391-D20F-524B-6613-43E64C60D32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1D38493B-DAC6-113B-6F9E-B9C36FC1A3E1}"/>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2FE86D8B-077B-A9BA-FC3E-0BED029C65A3}"/>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41B4BCB9-3257-AF79-6BFD-BBB6EA904BFA}"/>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3CB52AED-4F7A-B5E7-1AB7-AEF1E335F12C}"/>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CEE43F47-F440-456F-1937-DC6125266B8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3767F284-A287-75E4-A6E4-51783EA85A40}"/>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4981909A-63F5-9296-8F3D-DEC401F1DF8F}"/>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4640A096-73F1-1740-F527-9B3B74A693C7}"/>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7279A6E8-DB2B-4DA2-66E0-47DC659D2721}"/>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2471174-7004-B768-F19F-A914B2E0F88B}"/>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C9C21336-2AE7-D5D7-B660-2AD97BDF7D6C}"/>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F98C7E77-C40B-FF9F-9896-09E93B483E95}"/>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2C4704D4-6100-875F-3857-344769636D39}"/>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015395A2-7CBB-78F4-5A74-81FF419C917D}"/>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C0E848A-D4BB-63CE-2347-0C5962737786}"/>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58679E32-17BE-FAA0-E33C-7B50D22803C2}"/>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39D28F1D-C1F3-7E72-AAFF-FC0FCDB838A4}"/>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378220E4-0775-AE7B-534F-858619D18C57}"/>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F29B9D26-B169-4356-6824-1C39FDA9DCDB}"/>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9FD91F01-5D79-382D-5395-636E00442B7D}"/>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809AC82C-A3B3-91ED-F898-8B0EAE7240C3}"/>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834492E0-69A7-E3CF-0A63-1F09E92A3C28}"/>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66D32E44-75B7-EECC-97E5-8FB8CFFBF5A3}"/>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9C9DA86D-C114-C601-2347-809A7404D96B}"/>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58710684-5936-F671-BC9B-C750FE459AC5}"/>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15758298-D3D3-AE08-7690-A35E529AD435}"/>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F779F3A7-CA1E-5E99-218F-2560B8D0498D}"/>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88FEEF2C-D87C-BFCD-0671-1803E7A39DFA}"/>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5E17164F-E31B-6DA7-B484-1A9C6E2E7D0C}"/>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1AB164FE-7B6B-AE2E-9E86-A98B8B550CC0}"/>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4AE6D2DA-3EFA-D771-6929-629758854352}"/>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731EB909-C0E5-334D-23C5-11FE34E13C85}"/>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A9951877-C84B-878C-DC0C-11B514F05F19}"/>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157FF5AD-3FCA-9436-3D31-2E14ADB2AA5D}"/>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18D2ABFC-05E1-5279-6CF6-9B95F993FDC0}"/>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D35D079F-08D5-15A0-759A-D39F55FA0181}"/>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2E187331-00BF-682C-3B1B-83DC4D990862}"/>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5C029DB2-3803-5835-1150-4D00DB9FF4C0}"/>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B91542D4-83E4-4C2E-568A-31B9B6805C5A}"/>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AE941E41-0468-7818-F535-6188403D58B9}"/>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552C9B96-9AD6-AB5B-3893-953ECC548274}"/>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D6A0F287-B0AE-F44C-199B-5B0904392EC6}"/>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9947E059-D8A3-9BAD-A095-41DE40111255}"/>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74CC832E-31B3-C594-8EF1-735FE11CCD6D}"/>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6ECD38B4-4960-A8D1-B2FD-D17FABDC6885}"/>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0952E126-173C-8EE0-FDFA-AD35F0A4CEB3}"/>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0F706BB5-0DC1-F013-9CAC-932F36D543B3}"/>
              </a:ext>
              <a:ext uri="{C183D7F6-B498-43B3-948B-1728B52AA6E4}">
                <adec:decorative xmlns:adec="http://schemas.microsoft.com/office/drawing/2017/decorative" val="1"/>
              </a:ext>
            </a:extLst>
          </p:cNvPr>
          <p:cNvSpPr/>
          <p:nvPr/>
        </p:nvSpPr>
        <p:spPr bwMode="auto">
          <a:xfrm>
            <a:off x="190929" y="98945"/>
            <a:ext cx="11866868" cy="6567986"/>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86" name="Rectangle: Rounded Corners 85">
            <a:extLst>
              <a:ext uri="{FF2B5EF4-FFF2-40B4-BE49-F238E27FC236}">
                <a16:creationId xmlns:a16="http://schemas.microsoft.com/office/drawing/2014/main" id="{6F191D6B-34E4-0B85-4614-56C286CE9C77}"/>
              </a:ext>
              <a:ext uri="{C183D7F6-B498-43B3-948B-1728B52AA6E4}">
                <adec:decorative xmlns:adec="http://schemas.microsoft.com/office/drawing/2017/decorative" val="1"/>
              </a:ext>
            </a:extLst>
          </p:cNvPr>
          <p:cNvSpPr/>
          <p:nvPr/>
        </p:nvSpPr>
        <p:spPr bwMode="auto">
          <a:xfrm>
            <a:off x="6448540" y="950291"/>
            <a:ext cx="4357215" cy="3586484"/>
          </a:xfrm>
          <a:prstGeom prst="roundRect">
            <a:avLst>
              <a:gd name="adj" fmla="val 4109"/>
            </a:avLst>
          </a:prstGeom>
          <a:noFill/>
          <a:ln w="19050" cap="rnd">
            <a:gradFill flip="none" rotWithShape="1">
              <a:gsLst>
                <a:gs pos="0">
                  <a:srgbClr val="FF5C39"/>
                </a:gs>
                <a:gs pos="32000">
                  <a:srgbClr val="C03BC4"/>
                </a:gs>
                <a:gs pos="68000">
                  <a:srgbClr val="0078D4"/>
                </a:gs>
                <a:gs pos="100000">
                  <a:srgbClr val="399A91"/>
                </a:gs>
              </a:gsLst>
              <a:lin ang="12600000" scaled="0"/>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Variable Display Semib" pitchFamily="2" charset="0"/>
              <a:ea typeface="+mn-ea"/>
              <a:cs typeface="+mn-cs"/>
            </a:endParaRPr>
          </a:p>
        </p:txBody>
      </p:sp>
      <p:sp>
        <p:nvSpPr>
          <p:cNvPr id="87" name="TextBox 86">
            <a:extLst>
              <a:ext uri="{FF2B5EF4-FFF2-40B4-BE49-F238E27FC236}">
                <a16:creationId xmlns:a16="http://schemas.microsoft.com/office/drawing/2014/main" id="{58A4CFB8-41FC-0E1A-137B-6464821C0E52}"/>
              </a:ext>
            </a:extLst>
          </p:cNvPr>
          <p:cNvSpPr txBox="1"/>
          <p:nvPr/>
        </p:nvSpPr>
        <p:spPr>
          <a:xfrm>
            <a:off x="7158269" y="1150518"/>
            <a:ext cx="2937755" cy="830997"/>
          </a:xfrm>
          <a:prstGeom prst="rect">
            <a:avLst/>
          </a:prstGeom>
          <a:noFill/>
        </p:spPr>
        <p:txBody>
          <a:bodyPr wrap="square">
            <a:spAutoFit/>
          </a:body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effectLst/>
                <a:uLnTx/>
                <a:uFillTx/>
                <a:latin typeface="Segoe UI Variable Display Semibold" pitchFamily="2" charset="0"/>
                <a:ea typeface="+mn-ea"/>
                <a:cs typeface="Segoe UI" pitchFamily="34" charset="0"/>
              </a:rPr>
              <a:t>o4-mini</a:t>
            </a:r>
          </a:p>
        </p:txBody>
      </p:sp>
      <p:sp>
        <p:nvSpPr>
          <p:cNvPr id="88" name="TextBox 87">
            <a:extLst>
              <a:ext uri="{FF2B5EF4-FFF2-40B4-BE49-F238E27FC236}">
                <a16:creationId xmlns:a16="http://schemas.microsoft.com/office/drawing/2014/main" id="{4161FF37-6489-10BE-8510-E135886D22C3}"/>
              </a:ext>
            </a:extLst>
          </p:cNvPr>
          <p:cNvSpPr txBox="1"/>
          <p:nvPr/>
        </p:nvSpPr>
        <p:spPr>
          <a:xfrm>
            <a:off x="6850305" y="2113983"/>
            <a:ext cx="3834369" cy="2062103"/>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latin typeface="Segoe UI"/>
                <a:cs typeface="Segoe UI"/>
              </a:rPr>
              <a:t>Optimized for smaller, lighter workloads</a:t>
            </a:r>
            <a:endParaRPr kumimoji="0" lang="en-US" sz="1600" b="0" i="0" u="none" strike="noStrike" kern="0" cap="none" spc="0" normalizeH="0" baseline="0" noProof="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latin typeface="Segoe UI"/>
                <a:cs typeface="Segoe UI"/>
              </a:rPr>
              <a:t>Efficient reasoning with lower latency</a:t>
            </a:r>
            <a:endParaRPr kumimoji="0" lang="en-US" sz="1600" b="0" i="0" u="none" strike="noStrike" kern="0" cap="none" spc="0" normalizeH="0" baseline="0" noProof="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latin typeface="Segoe UI"/>
                <a:cs typeface="Segoe UI"/>
              </a:rPr>
              <a:t>Concise reasoning summaries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Streamlined tool calling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latin typeface="Segoe UI"/>
                <a:cs typeface="Segoe UI"/>
              </a:rPr>
              <a:t>Multimodal inputs support:</a:t>
            </a:r>
            <a:endParaRPr kumimoji="0" lang="en-US" sz="1600" b="0" i="0" u="none" strike="noStrike" kern="0" cap="none" spc="0" normalizeH="0" baseline="0" noProof="0">
              <a:ln>
                <a:noFill/>
              </a:ln>
              <a:effectLst/>
              <a:uLnTx/>
              <a:uFillTx/>
              <a:latin typeface="Segoe UI"/>
              <a:ea typeface="+mn-ea"/>
              <a:cs typeface="Segoe UI"/>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Simplified vision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latin typeface="Segoe UI"/>
                <a:cs typeface="Segoe UI"/>
              </a:rPr>
              <a:t>Targeted text outputs</a:t>
            </a:r>
            <a:endParaRPr kumimoji="0" lang="en-US" sz="1600" b="0" i="0" u="none" strike="noStrike" kern="0" cap="none" spc="0" normalizeH="0" baseline="0" noProof="0">
              <a:ln>
                <a:noFill/>
              </a:ln>
              <a:effectLst/>
              <a:uLnTx/>
              <a:uFillTx/>
              <a:latin typeface="Segoe UI"/>
              <a:ea typeface="+mn-ea"/>
              <a:cs typeface="Segoe UI"/>
            </a:endParaRPr>
          </a:p>
        </p:txBody>
      </p:sp>
      <p:sp>
        <p:nvSpPr>
          <p:cNvPr id="89" name="TextBox 88">
            <a:extLst>
              <a:ext uri="{FF2B5EF4-FFF2-40B4-BE49-F238E27FC236}">
                <a16:creationId xmlns:a16="http://schemas.microsoft.com/office/drawing/2014/main" id="{4C8B3672-BB09-0FAE-80ED-945F6AC63C52}"/>
              </a:ext>
            </a:extLst>
          </p:cNvPr>
          <p:cNvSpPr txBox="1"/>
          <p:nvPr/>
        </p:nvSpPr>
        <p:spPr>
          <a:xfrm>
            <a:off x="3756377" y="5546355"/>
            <a:ext cx="1893248" cy="55399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Variable Display Semib" pitchFamily="2" charset="0"/>
                <a:ea typeface="+mn-ea"/>
                <a:cs typeface="+mn-cs"/>
              </a:rPr>
              <a:t>Agentic workflows</a:t>
            </a:r>
          </a:p>
        </p:txBody>
      </p:sp>
      <p:sp>
        <p:nvSpPr>
          <p:cNvPr id="90" name="TextBox 89">
            <a:extLst>
              <a:ext uri="{FF2B5EF4-FFF2-40B4-BE49-F238E27FC236}">
                <a16:creationId xmlns:a16="http://schemas.microsoft.com/office/drawing/2014/main" id="{C84B3059-B38D-030D-6E6A-425221641843}"/>
              </a:ext>
            </a:extLst>
          </p:cNvPr>
          <p:cNvSpPr txBox="1"/>
          <p:nvPr/>
        </p:nvSpPr>
        <p:spPr>
          <a:xfrm>
            <a:off x="587329" y="5666277"/>
            <a:ext cx="2377440" cy="276999"/>
          </a:xfrm>
          <a:prstGeom prst="rect">
            <a:avLst/>
          </a:prstGeom>
          <a:noFill/>
        </p:spPr>
        <p:txBody>
          <a:bodyPr wrap="square" lIns="0" tIns="0" rIns="0" bIns="0" rtlCol="0" anchor="ctr" anchorCtr="0">
            <a:spAutoFit/>
          </a:bodyPr>
          <a:lstStyle>
            <a:defPPr>
              <a:defRPr lang="en-US"/>
            </a:defPPr>
            <a:lvl1pPr algn="ctr" defTabSz="914400">
              <a:defRPr sz="1800">
                <a:gradFill>
                  <a:gsLst>
                    <a:gs pos="3497">
                      <a:srgbClr val="FFFFFF"/>
                    </a:gs>
                    <a:gs pos="14685">
                      <a:srgbClr val="FFFFFF"/>
                    </a:gs>
                  </a:gsLst>
                  <a:lin ang="2700000" scaled="1"/>
                </a:gradFill>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Variable Display Semib" pitchFamily="2" charset="0"/>
                <a:ea typeface="+mn-ea"/>
                <a:cs typeface="+mn-cs"/>
              </a:rPr>
              <a:t>Multimodal reasoning</a:t>
            </a:r>
          </a:p>
        </p:txBody>
      </p:sp>
      <p:sp>
        <p:nvSpPr>
          <p:cNvPr id="91" name="TextBox 90">
            <a:extLst>
              <a:ext uri="{FF2B5EF4-FFF2-40B4-BE49-F238E27FC236}">
                <a16:creationId xmlns:a16="http://schemas.microsoft.com/office/drawing/2014/main" id="{D20AB725-3576-4CFA-EBA2-159AA93D8FEF}"/>
              </a:ext>
            </a:extLst>
          </p:cNvPr>
          <p:cNvSpPr txBox="1"/>
          <p:nvPr/>
        </p:nvSpPr>
        <p:spPr>
          <a:xfrm>
            <a:off x="6441233" y="5486414"/>
            <a:ext cx="2377440" cy="553998"/>
          </a:xfrm>
          <a:prstGeom prst="rect">
            <a:avLst/>
          </a:prstGeom>
          <a:noFill/>
        </p:spPr>
        <p:txBody>
          <a:bodyPr wrap="square" lIns="0" tIns="0" rIns="0" bIns="0" rtlCol="0" anchor="ctr" anchorCtr="0">
            <a:spAutoFit/>
          </a:bodyPr>
          <a:lstStyle>
            <a:defPPr>
              <a:defRPr lang="en-US"/>
            </a:defPPr>
            <a:lvl1pPr algn="ctr" defTabSz="914400">
              <a:defRPr sz="1800">
                <a:gradFill>
                  <a:gsLst>
                    <a:gs pos="3497">
                      <a:srgbClr val="FFFFFF"/>
                    </a:gs>
                    <a:gs pos="14685">
                      <a:srgbClr val="FFFFFF"/>
                    </a:gs>
                  </a:gsLst>
                  <a:lin ang="2700000" scaled="1"/>
                </a:gradFill>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Variable Display Semib" pitchFamily="2" charset="0"/>
                <a:ea typeface="+mn-ea"/>
                <a:cs typeface="+mn-cs"/>
              </a:rPr>
              <a:t>Support for 200k context window</a:t>
            </a:r>
          </a:p>
        </p:txBody>
      </p:sp>
      <p:cxnSp>
        <p:nvCxnSpPr>
          <p:cNvPr id="92" name="!!Straight Connector 49">
            <a:extLst>
              <a:ext uri="{FF2B5EF4-FFF2-40B4-BE49-F238E27FC236}">
                <a16:creationId xmlns:a16="http://schemas.microsoft.com/office/drawing/2014/main" id="{583CE45C-7B5B-CD09-6CA0-8CD08CD5EB7C}"/>
              </a:ext>
              <a:ext uri="{C183D7F6-B498-43B3-948B-1728B52AA6E4}">
                <adec:decorative xmlns:adec="http://schemas.microsoft.com/office/drawing/2017/decorative" val="1"/>
              </a:ext>
            </a:extLst>
          </p:cNvPr>
          <p:cNvCxnSpPr>
            <a:cxnSpLocks/>
          </p:cNvCxnSpPr>
          <p:nvPr/>
        </p:nvCxnSpPr>
        <p:spPr>
          <a:xfrm>
            <a:off x="3360573" y="5539924"/>
            <a:ext cx="0" cy="557784"/>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3" name="!!Straight Connector 49">
            <a:extLst>
              <a:ext uri="{FF2B5EF4-FFF2-40B4-BE49-F238E27FC236}">
                <a16:creationId xmlns:a16="http://schemas.microsoft.com/office/drawing/2014/main" id="{85BFCCC8-482F-BE73-6331-E322D54B8574}"/>
              </a:ext>
              <a:ext uri="{C183D7F6-B498-43B3-948B-1728B52AA6E4}">
                <adec:decorative xmlns:adec="http://schemas.microsoft.com/office/drawing/2017/decorative" val="1"/>
              </a:ext>
            </a:extLst>
          </p:cNvPr>
          <p:cNvCxnSpPr>
            <a:cxnSpLocks/>
          </p:cNvCxnSpPr>
          <p:nvPr/>
        </p:nvCxnSpPr>
        <p:spPr>
          <a:xfrm>
            <a:off x="6045429" y="5482628"/>
            <a:ext cx="0" cy="557784"/>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4" name="Rectangle: Rounded Corners 93">
            <a:extLst>
              <a:ext uri="{FF2B5EF4-FFF2-40B4-BE49-F238E27FC236}">
                <a16:creationId xmlns:a16="http://schemas.microsoft.com/office/drawing/2014/main" id="{2B885229-DEFA-C81C-2C99-EE7D12B8D7B5}"/>
              </a:ext>
              <a:ext uri="{C183D7F6-B498-43B3-948B-1728B52AA6E4}">
                <adec:decorative xmlns:adec="http://schemas.microsoft.com/office/drawing/2017/decorative" val="0"/>
              </a:ext>
            </a:extLst>
          </p:cNvPr>
          <p:cNvSpPr/>
          <p:nvPr/>
        </p:nvSpPr>
        <p:spPr bwMode="auto">
          <a:xfrm>
            <a:off x="7093853" y="735582"/>
            <a:ext cx="3066585" cy="403670"/>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effectLst/>
                <a:uLnTx/>
                <a:uFillTx/>
                <a:latin typeface="Segoe UI Variable Display Semib" pitchFamily="2" charset="0"/>
                <a:ea typeface="+mn-ea"/>
                <a:cs typeface="Segoe UI" pitchFamily="34" charset="0"/>
              </a:rPr>
              <a:t>Generally Available</a:t>
            </a:r>
          </a:p>
        </p:txBody>
      </p:sp>
      <p:cxnSp>
        <p:nvCxnSpPr>
          <p:cNvPr id="95" name="!!Straight Connector 49">
            <a:extLst>
              <a:ext uri="{FF2B5EF4-FFF2-40B4-BE49-F238E27FC236}">
                <a16:creationId xmlns:a16="http://schemas.microsoft.com/office/drawing/2014/main" id="{63E8544D-C43E-451C-CDD2-A98CAC782686}"/>
              </a:ext>
              <a:ext uri="{C183D7F6-B498-43B3-948B-1728B52AA6E4}">
                <adec:decorative xmlns:adec="http://schemas.microsoft.com/office/drawing/2017/decorative" val="1"/>
              </a:ext>
            </a:extLst>
          </p:cNvPr>
          <p:cNvCxnSpPr>
            <a:cxnSpLocks/>
          </p:cNvCxnSpPr>
          <p:nvPr/>
        </p:nvCxnSpPr>
        <p:spPr>
          <a:xfrm>
            <a:off x="9214477" y="5523992"/>
            <a:ext cx="0" cy="557784"/>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86B717F5-6447-3BBA-7FCF-53F497ED58C2}"/>
              </a:ext>
            </a:extLst>
          </p:cNvPr>
          <p:cNvSpPr txBox="1"/>
          <p:nvPr/>
        </p:nvSpPr>
        <p:spPr>
          <a:xfrm>
            <a:off x="9495954" y="5482628"/>
            <a:ext cx="2377439" cy="553998"/>
          </a:xfrm>
          <a:prstGeom prst="rect">
            <a:avLst/>
          </a:prstGeom>
          <a:noFill/>
        </p:spPr>
        <p:txBody>
          <a:bodyPr wrap="square" lIns="0" tIns="0" rIns="0" bIns="0" rtlCol="0" anchor="ctr" anchorCtr="0">
            <a:spAutoFit/>
          </a:bodyPr>
          <a:lstStyle>
            <a:defPPr>
              <a:defRPr lang="en-US"/>
            </a:defPPr>
            <a:lvl1pPr algn="ctr" defTabSz="914400">
              <a:defRPr sz="1800">
                <a:gradFill>
                  <a:gsLst>
                    <a:gs pos="3497">
                      <a:srgbClr val="FFFFFF"/>
                    </a:gs>
                    <a:gs pos="14685">
                      <a:srgbClr val="FFFFFF"/>
                    </a:gs>
                  </a:gsLst>
                  <a:lin ang="2700000" scaled="1"/>
                </a:gradFill>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schemeClr val="tx1"/>
                </a:solidFill>
              </a:rPr>
              <a:t>Enhanced coding and logical reasoning</a:t>
            </a:r>
            <a:endParaRPr kumimoji="0" lang="en-US" sz="1800" b="0" i="0" u="none" strike="noStrike" kern="1200" cap="none" spc="0" normalizeH="0" baseline="0" noProof="0">
              <a:ln>
                <a:noFill/>
              </a:ln>
              <a:solidFill>
                <a:schemeClr val="tx1"/>
              </a:solidFill>
              <a:effectLst/>
              <a:uLnTx/>
              <a:uFillTx/>
              <a:latin typeface="Segoe UI Variable Display Semib" pitchFamily="2" charset="0"/>
              <a:ea typeface="+mn-ea"/>
              <a:cs typeface="+mn-cs"/>
            </a:endParaRPr>
          </a:p>
        </p:txBody>
      </p:sp>
      <p:sp>
        <p:nvSpPr>
          <p:cNvPr id="97" name="Rectangle: Rounded Corners 96">
            <a:extLst>
              <a:ext uri="{FF2B5EF4-FFF2-40B4-BE49-F238E27FC236}">
                <a16:creationId xmlns:a16="http://schemas.microsoft.com/office/drawing/2014/main" id="{68FBD7D3-6959-3B3E-0DB4-E1BA4E1B292A}"/>
              </a:ext>
              <a:ext uri="{C183D7F6-B498-43B3-948B-1728B52AA6E4}">
                <adec:decorative xmlns:adec="http://schemas.microsoft.com/office/drawing/2017/decorative" val="1"/>
              </a:ext>
            </a:extLst>
          </p:cNvPr>
          <p:cNvSpPr/>
          <p:nvPr/>
        </p:nvSpPr>
        <p:spPr bwMode="auto">
          <a:xfrm>
            <a:off x="1215215" y="950291"/>
            <a:ext cx="4357215" cy="3586484"/>
          </a:xfrm>
          <a:prstGeom prst="roundRect">
            <a:avLst>
              <a:gd name="adj" fmla="val 4109"/>
            </a:avLst>
          </a:prstGeom>
          <a:noFill/>
          <a:ln w="19050" cap="rnd">
            <a:gradFill flip="none" rotWithShape="1">
              <a:gsLst>
                <a:gs pos="0">
                  <a:srgbClr val="FF5C39"/>
                </a:gs>
                <a:gs pos="32000">
                  <a:srgbClr val="C03BC4"/>
                </a:gs>
                <a:gs pos="68000">
                  <a:srgbClr val="0078D4"/>
                </a:gs>
                <a:gs pos="100000">
                  <a:srgbClr val="399A91"/>
                </a:gs>
              </a:gsLst>
              <a:lin ang="12600000" scaled="0"/>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solidFill>
                <a:schemeClr val="tx1"/>
              </a:solidFill>
              <a:effectLst/>
              <a:uLnTx/>
              <a:uFillTx/>
              <a:latin typeface="Segoe UI Variable Display Semib" pitchFamily="2" charset="0"/>
              <a:ea typeface="+mn-ea"/>
              <a:cs typeface="+mn-cs"/>
            </a:endParaRPr>
          </a:p>
        </p:txBody>
      </p:sp>
      <p:sp>
        <p:nvSpPr>
          <p:cNvPr id="98" name="TextBox 97">
            <a:extLst>
              <a:ext uri="{FF2B5EF4-FFF2-40B4-BE49-F238E27FC236}">
                <a16:creationId xmlns:a16="http://schemas.microsoft.com/office/drawing/2014/main" id="{F2CE5F74-03CB-37A8-1988-03E56285A538}"/>
              </a:ext>
            </a:extLst>
          </p:cNvPr>
          <p:cNvSpPr txBox="1"/>
          <p:nvPr/>
        </p:nvSpPr>
        <p:spPr>
          <a:xfrm>
            <a:off x="1924944" y="1150518"/>
            <a:ext cx="2937755" cy="830997"/>
          </a:xfrm>
          <a:prstGeom prst="rect">
            <a:avLst/>
          </a:prstGeom>
          <a:noFill/>
        </p:spPr>
        <p:txBody>
          <a:bodyPr wrap="square">
            <a:spAutoFit/>
          </a:body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4800" b="0" i="0" u="none" strike="noStrike" kern="1200" cap="none" spc="0" normalizeH="0" baseline="0" noProof="0">
                <a:ln>
                  <a:noFill/>
                </a:ln>
                <a:effectLst/>
                <a:uLnTx/>
                <a:uFillTx/>
                <a:latin typeface="Segoe UI Variable Display Semibold" pitchFamily="2" charset="0"/>
                <a:ea typeface="+mn-ea"/>
                <a:cs typeface="Segoe UI" pitchFamily="34" charset="0"/>
              </a:rPr>
              <a:t>o3</a:t>
            </a:r>
          </a:p>
        </p:txBody>
      </p:sp>
      <p:sp>
        <p:nvSpPr>
          <p:cNvPr id="99" name="TextBox 98">
            <a:extLst>
              <a:ext uri="{FF2B5EF4-FFF2-40B4-BE49-F238E27FC236}">
                <a16:creationId xmlns:a16="http://schemas.microsoft.com/office/drawing/2014/main" id="{F1BC626E-E89E-F547-2D11-4E2BA0B5D05C}"/>
              </a:ext>
            </a:extLst>
          </p:cNvPr>
          <p:cNvSpPr txBox="1"/>
          <p:nvPr/>
        </p:nvSpPr>
        <p:spPr>
          <a:xfrm>
            <a:off x="1616980" y="2113983"/>
            <a:ext cx="3834369" cy="2062103"/>
          </a:xfrm>
          <a:prstGeom prst="rect">
            <a:avLst/>
          </a:prstGeom>
          <a:noFill/>
        </p:spPr>
        <p:txBody>
          <a:bodyPr wrap="square" lIns="91440" tIns="45720" rIns="91440" bIns="4572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latin typeface="Segoe UI"/>
                <a:cs typeface="Segoe UI"/>
              </a:rPr>
              <a:t>Advanced STEM capabilities</a:t>
            </a:r>
            <a:endParaRPr kumimoji="0" lang="en-US" sz="1600" b="0" i="0" u="none" strike="noStrike" kern="0" cap="none" spc="0" normalizeH="0" baseline="0" noProof="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latin typeface="Segoe UI"/>
                <a:cs typeface="Segoe UI"/>
              </a:rPr>
              <a:t>Enhanced coding and logical reasoning</a:t>
            </a:r>
            <a:endParaRPr kumimoji="0" lang="en-US" sz="1600" b="0" i="0" u="none" strike="noStrike" kern="0" cap="none" spc="0" normalizeH="0" baseline="0" noProof="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Reasoning summaries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0">
                <a:latin typeface="Segoe UI"/>
                <a:cs typeface="Segoe UI"/>
              </a:rPr>
              <a:t>Parallel tool calling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Multimodal inputs support: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Vision analysis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a:ln>
                  <a:noFill/>
                </a:ln>
                <a:effectLst/>
                <a:uLnTx/>
                <a:uFillTx/>
                <a:latin typeface="Segoe UI"/>
                <a:ea typeface="+mn-ea"/>
                <a:cs typeface="Segoe UI"/>
              </a:rPr>
              <a:t>Comprehensive text outputs</a:t>
            </a:r>
          </a:p>
        </p:txBody>
      </p:sp>
      <p:sp>
        <p:nvSpPr>
          <p:cNvPr id="100" name="Rectangle: Rounded Corners 99">
            <a:extLst>
              <a:ext uri="{FF2B5EF4-FFF2-40B4-BE49-F238E27FC236}">
                <a16:creationId xmlns:a16="http://schemas.microsoft.com/office/drawing/2014/main" id="{A0E39D26-E1EC-1609-DB79-F236F59B4C02}"/>
              </a:ext>
              <a:ext uri="{C183D7F6-B498-43B3-948B-1728B52AA6E4}">
                <adec:decorative xmlns:adec="http://schemas.microsoft.com/office/drawing/2017/decorative" val="0"/>
              </a:ext>
            </a:extLst>
          </p:cNvPr>
          <p:cNvSpPr/>
          <p:nvPr/>
        </p:nvSpPr>
        <p:spPr bwMode="auto">
          <a:xfrm>
            <a:off x="1860528" y="735582"/>
            <a:ext cx="3066585" cy="403670"/>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5"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w="3175">
                  <a:noFill/>
                </a:ln>
                <a:effectLst/>
                <a:uLnTx/>
                <a:uFillTx/>
                <a:latin typeface="Segoe UI Variable Display Semib" pitchFamily="2" charset="0"/>
                <a:ea typeface="+mn-ea"/>
                <a:cs typeface="Segoe UI" pitchFamily="34" charset="0"/>
              </a:rPr>
              <a:t>Generally Available</a:t>
            </a:r>
          </a:p>
        </p:txBody>
      </p:sp>
    </p:spTree>
    <p:extLst>
      <p:ext uri="{BB962C8B-B14F-4D97-AF65-F5344CB8AC3E}">
        <p14:creationId xmlns:p14="http://schemas.microsoft.com/office/powerpoint/2010/main" val="2760588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42" presetClass="path" presetSubtype="0" decel="100000" fill="hold" grpId="1" nodeType="withEffect">
                                  <p:stCondLst>
                                    <p:cond delay="100"/>
                                  </p:stCondLst>
                                  <p:childTnLst>
                                    <p:animMotion origin="layout" path="M -2.08333E-6 -7.40741E-7 L -2.08333E-6 0.01968 " pathEditMode="relative" rAng="0" ptsTypes="AA">
                                      <p:cBhvr>
                                        <p:cTn id="9" dur="500" spd="-100000" fill="hold"/>
                                        <p:tgtEl>
                                          <p:spTgt spid="89"/>
                                        </p:tgtEl>
                                        <p:attrNameLst>
                                          <p:attrName>ppt_x</p:attrName>
                                          <p:attrName>ppt_y</p:attrName>
                                        </p:attrNameLst>
                                      </p:cBhvr>
                                      <p:rCtr x="0" y="972"/>
                                    </p:animMotion>
                                  </p:childTnLst>
                                </p:cTn>
                              </p:par>
                              <p:par>
                                <p:cTn id="10" presetID="22" presetClass="entr" presetSubtype="1" fill="hold" nodeType="withEffect">
                                  <p:stCondLst>
                                    <p:cond delay="100"/>
                                  </p:stCondLst>
                                  <p:childTnLst>
                                    <p:set>
                                      <p:cBhvr>
                                        <p:cTn id="11" dur="1" fill="hold">
                                          <p:stCondLst>
                                            <p:cond delay="0"/>
                                          </p:stCondLst>
                                        </p:cTn>
                                        <p:tgtEl>
                                          <p:spTgt spid="92"/>
                                        </p:tgtEl>
                                        <p:attrNameLst>
                                          <p:attrName>style.visibility</p:attrName>
                                        </p:attrNameLst>
                                      </p:cBhvr>
                                      <p:to>
                                        <p:strVal val="visible"/>
                                      </p:to>
                                    </p:set>
                                    <p:animEffect transition="in" filter="wipe(up)">
                                      <p:cBhvr>
                                        <p:cTn id="12" dur="500"/>
                                        <p:tgtEl>
                                          <p:spTgt spid="92"/>
                                        </p:tgtEl>
                                      </p:cBhvr>
                                    </p:animEffect>
                                  </p:childTnLst>
                                </p:cTn>
                              </p:par>
                              <p:par>
                                <p:cTn id="13" presetID="42" presetClass="path" presetSubtype="0" decel="100000" fill="hold" nodeType="withEffect">
                                  <p:stCondLst>
                                    <p:cond delay="100"/>
                                  </p:stCondLst>
                                  <p:childTnLst>
                                    <p:animMotion origin="layout" path="M 4.16667E-6 3.7037E-6 L 4.16667E-6 0.01967 " pathEditMode="relative" rAng="0" ptsTypes="AA">
                                      <p:cBhvr>
                                        <p:cTn id="14" dur="500" spd="-100000" fill="hold"/>
                                        <p:tgtEl>
                                          <p:spTgt spid="92"/>
                                        </p:tgtEl>
                                        <p:attrNameLst>
                                          <p:attrName>ppt_x</p:attrName>
                                          <p:attrName>ppt_y</p:attrName>
                                        </p:attrNameLst>
                                      </p:cBhvr>
                                      <p:rCtr x="0" y="972"/>
                                    </p:animMotion>
                                  </p:childTnLst>
                                </p:cTn>
                              </p:par>
                              <p:par>
                                <p:cTn id="15" presetID="22" presetClass="entr" presetSubtype="1" fill="hold" nodeType="withEffect">
                                  <p:stCondLst>
                                    <p:cond delay="100"/>
                                  </p:stCondLst>
                                  <p:childTnLst>
                                    <p:set>
                                      <p:cBhvr>
                                        <p:cTn id="16" dur="1" fill="hold">
                                          <p:stCondLst>
                                            <p:cond delay="0"/>
                                          </p:stCondLst>
                                        </p:cTn>
                                        <p:tgtEl>
                                          <p:spTgt spid="93"/>
                                        </p:tgtEl>
                                        <p:attrNameLst>
                                          <p:attrName>style.visibility</p:attrName>
                                        </p:attrNameLst>
                                      </p:cBhvr>
                                      <p:to>
                                        <p:strVal val="visible"/>
                                      </p:to>
                                    </p:set>
                                    <p:animEffect transition="in" filter="wipe(up)">
                                      <p:cBhvr>
                                        <p:cTn id="17" dur="500"/>
                                        <p:tgtEl>
                                          <p:spTgt spid="93"/>
                                        </p:tgtEl>
                                      </p:cBhvr>
                                    </p:animEffect>
                                  </p:childTnLst>
                                </p:cTn>
                              </p:par>
                              <p:par>
                                <p:cTn id="18" presetID="42" presetClass="path" presetSubtype="0" decel="100000" fill="hold" nodeType="withEffect">
                                  <p:stCondLst>
                                    <p:cond delay="100"/>
                                  </p:stCondLst>
                                  <p:childTnLst>
                                    <p:animMotion origin="layout" path="M 1.875E-6 -2.96296E-6 L 1.875E-6 0.01968 " pathEditMode="relative" rAng="0" ptsTypes="AA">
                                      <p:cBhvr>
                                        <p:cTn id="19" dur="500" spd="-100000" fill="hold"/>
                                        <p:tgtEl>
                                          <p:spTgt spid="93"/>
                                        </p:tgtEl>
                                        <p:attrNameLst>
                                          <p:attrName>ppt_x</p:attrName>
                                          <p:attrName>ppt_y</p:attrName>
                                        </p:attrNameLst>
                                      </p:cBhvr>
                                      <p:rCtr x="0" y="972"/>
                                    </p:animMotion>
                                  </p:childTnLst>
                                </p:cTn>
                              </p:par>
                              <p:par>
                                <p:cTn id="20" presetID="10" presetClass="entr" presetSubtype="0" fill="hold" grpId="0" nodeType="withEffect">
                                  <p:stCondLst>
                                    <p:cond delay="10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childTnLst>
                                </p:cTn>
                              </p:par>
                              <p:par>
                                <p:cTn id="23" presetID="42" presetClass="path" presetSubtype="0" decel="100000" fill="hold" grpId="1" nodeType="withEffect">
                                  <p:stCondLst>
                                    <p:cond delay="100"/>
                                  </p:stCondLst>
                                  <p:childTnLst>
                                    <p:animMotion origin="layout" path="M 2.08333E-6 -2.96296E-6 L 2.08333E-6 0.01968 " pathEditMode="relative" rAng="0" ptsTypes="AA">
                                      <p:cBhvr>
                                        <p:cTn id="24" dur="500" spd="-100000" fill="hold"/>
                                        <p:tgtEl>
                                          <p:spTgt spid="90"/>
                                        </p:tgtEl>
                                        <p:attrNameLst>
                                          <p:attrName>ppt_x</p:attrName>
                                          <p:attrName>ppt_y</p:attrName>
                                        </p:attrNameLst>
                                      </p:cBhvr>
                                      <p:rCtr x="0" y="972"/>
                                    </p:animMotion>
                                  </p:childTnLst>
                                </p:cTn>
                              </p:par>
                              <p:par>
                                <p:cTn id="25" presetID="10" presetClass="entr" presetSubtype="0" fill="hold" grpId="0" nodeType="withEffect">
                                  <p:stCondLst>
                                    <p:cond delay="10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childTnLst>
                                </p:cTn>
                              </p:par>
                              <p:par>
                                <p:cTn id="28" presetID="42" presetClass="path" presetSubtype="0" decel="100000" fill="hold" grpId="1" nodeType="withEffect">
                                  <p:stCondLst>
                                    <p:cond delay="100"/>
                                  </p:stCondLst>
                                  <p:childTnLst>
                                    <p:animMotion origin="layout" path="M 3.95833E-6 -4.44444E-6 L 3.95833E-6 0.01968 " pathEditMode="relative" rAng="0" ptsTypes="AA">
                                      <p:cBhvr>
                                        <p:cTn id="29" dur="500" spd="-100000" fill="hold"/>
                                        <p:tgtEl>
                                          <p:spTgt spid="91"/>
                                        </p:tgtEl>
                                        <p:attrNameLst>
                                          <p:attrName>ppt_x</p:attrName>
                                          <p:attrName>ppt_y</p:attrName>
                                        </p:attrNameLst>
                                      </p:cBhvr>
                                      <p:rCtr x="0" y="972"/>
                                    </p:animMotion>
                                  </p:childTnLst>
                                </p:cTn>
                              </p:par>
                              <p:par>
                                <p:cTn id="30" presetID="22" presetClass="entr" presetSubtype="1" fill="hold" nodeType="withEffect">
                                  <p:stCondLst>
                                    <p:cond delay="100"/>
                                  </p:stCondLst>
                                  <p:childTnLst>
                                    <p:set>
                                      <p:cBhvr>
                                        <p:cTn id="31" dur="1" fill="hold">
                                          <p:stCondLst>
                                            <p:cond delay="0"/>
                                          </p:stCondLst>
                                        </p:cTn>
                                        <p:tgtEl>
                                          <p:spTgt spid="95"/>
                                        </p:tgtEl>
                                        <p:attrNameLst>
                                          <p:attrName>style.visibility</p:attrName>
                                        </p:attrNameLst>
                                      </p:cBhvr>
                                      <p:to>
                                        <p:strVal val="visible"/>
                                      </p:to>
                                    </p:set>
                                    <p:animEffect transition="in" filter="wipe(up)">
                                      <p:cBhvr>
                                        <p:cTn id="32" dur="500"/>
                                        <p:tgtEl>
                                          <p:spTgt spid="95"/>
                                        </p:tgtEl>
                                      </p:cBhvr>
                                    </p:animEffect>
                                  </p:childTnLst>
                                </p:cTn>
                              </p:par>
                              <p:par>
                                <p:cTn id="33" presetID="42" presetClass="path" presetSubtype="0" decel="100000" fill="hold" nodeType="withEffect">
                                  <p:stCondLst>
                                    <p:cond delay="100"/>
                                  </p:stCondLst>
                                  <p:childTnLst>
                                    <p:animMotion origin="layout" path="M -4.16667E-6 -1.48148E-6 L -4.16667E-6 0.01968 " pathEditMode="relative" rAng="0" ptsTypes="AA">
                                      <p:cBhvr>
                                        <p:cTn id="34" dur="500" spd="-100000" fill="hold"/>
                                        <p:tgtEl>
                                          <p:spTgt spid="95"/>
                                        </p:tgtEl>
                                        <p:attrNameLst>
                                          <p:attrName>ppt_x</p:attrName>
                                          <p:attrName>ppt_y</p:attrName>
                                        </p:attrNameLst>
                                      </p:cBhvr>
                                      <p:rCtr x="0" y="972"/>
                                    </p:animMotion>
                                  </p:childTnLst>
                                </p:cTn>
                              </p:par>
                              <p:par>
                                <p:cTn id="35" presetID="10" presetClass="entr" presetSubtype="0" fill="hold" grpId="0" nodeType="withEffect">
                                  <p:stCondLst>
                                    <p:cond delay="100"/>
                                  </p:stCondLst>
                                  <p:childTnLst>
                                    <p:set>
                                      <p:cBhvr>
                                        <p:cTn id="36" dur="1" fill="hold">
                                          <p:stCondLst>
                                            <p:cond delay="0"/>
                                          </p:stCondLst>
                                        </p:cTn>
                                        <p:tgtEl>
                                          <p:spTgt spid="96"/>
                                        </p:tgtEl>
                                        <p:attrNameLst>
                                          <p:attrName>style.visibility</p:attrName>
                                        </p:attrNameLst>
                                      </p:cBhvr>
                                      <p:to>
                                        <p:strVal val="visible"/>
                                      </p:to>
                                    </p:set>
                                    <p:animEffect transition="in" filter="fade">
                                      <p:cBhvr>
                                        <p:cTn id="37" dur="500"/>
                                        <p:tgtEl>
                                          <p:spTgt spid="96"/>
                                        </p:tgtEl>
                                      </p:cBhvr>
                                    </p:animEffect>
                                  </p:childTnLst>
                                </p:cTn>
                              </p:par>
                              <p:par>
                                <p:cTn id="38" presetID="42" presetClass="path" presetSubtype="0" decel="100000" fill="hold" grpId="1" nodeType="withEffect">
                                  <p:stCondLst>
                                    <p:cond delay="100"/>
                                  </p:stCondLst>
                                  <p:childTnLst>
                                    <p:animMotion origin="layout" path="M 2.91667E-6 -1.48148E-6 L 2.91667E-6 0.01968 " pathEditMode="relative" rAng="0" ptsTypes="AA">
                                      <p:cBhvr>
                                        <p:cTn id="39" dur="500" spd="-100000" fill="hold"/>
                                        <p:tgtEl>
                                          <p:spTgt spid="9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p:bldP spid="89" grpId="1"/>
      <p:bldP spid="90" grpId="0"/>
      <p:bldP spid="90" grpId="1"/>
      <p:bldP spid="91" grpId="0"/>
      <p:bldP spid="91" grpId="1"/>
      <p:bldP spid="96" grpId="0"/>
      <p:bldP spid="9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E1780-ECF3-5E73-5362-4E6A5ED14AFE}"/>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88F67180-D964-03AB-3F15-091D009A6DCC}"/>
              </a:ext>
              <a:ext uri="{C183D7F6-B498-43B3-948B-1728B52AA6E4}">
                <adec:decorative xmlns:adec="http://schemas.microsoft.com/office/drawing/2017/decorative" val="1"/>
              </a:ext>
            </a:extLst>
          </p:cNvPr>
          <p:cNvSpPr/>
          <p:nvPr/>
        </p:nvSpPr>
        <p:spPr>
          <a:xfrm>
            <a:off x="0" y="-83514"/>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20748C54-DBA2-E381-B19D-4E833899E1E1}"/>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ED6B1A14-CEEB-657E-73EA-64EB3A6E7649}"/>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4A05A5A2-0272-2205-E07C-4A2F8AC8AA0E}"/>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900D64E3-B717-1EC1-E4E5-068145181E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D33BF219-4EDF-F845-72FB-A97968F8CC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B39DC9C9-9D36-E9E6-37CE-8CFB23057F35}"/>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EDDB62D7-ECA4-970B-0C87-884E3A636B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4DBC6E51-C231-88BB-863C-598C9C48736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91E3A9EE-5572-D78E-A272-EEE3C2F3FCA0}"/>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0A3D0471-39D0-38D4-588A-653E59B025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63430685-8EFA-CFE4-EB98-5CF886DD15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82AE87AB-684E-5516-5F3C-9CF9CFC810A6}"/>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5103C260-837B-1304-AB7F-FC5407891F6B}"/>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F71DFA33-4E51-AEBA-FDB4-4DAEDD81BB20}"/>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E7A07F30-95D2-40A0-C8A3-FE862898ACE1}"/>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0FAC31EC-515F-FD25-CBD5-2F30ABC750D7}"/>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59809631-5C85-0B4A-5EBC-F3882516CEF5}"/>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8A1E0E75-15AA-3E42-4375-DE1E3FCED968}"/>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CF6E574B-D07F-5B01-45B4-912ABBAAE7AE}"/>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519B933B-FDBF-A1C1-B2D8-C48A8C92542D}"/>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125BA5DA-3C69-A94F-74B1-2CD1083D0A86}"/>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B72F373B-848E-1203-B8AA-33FEB1620BB1}"/>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8C5E1B96-E9C7-EB6C-D810-7651FC1B8DE5}"/>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9A5694BF-E6DB-13EA-94DC-C1E8224AE12E}"/>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21F1C530-FAEF-3746-8A8B-EEE41713B36F}"/>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9A75E7C8-8286-5D0D-8BB8-F39BE75237E8}"/>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0B908D2B-40AD-70FB-7D4E-EFA9C8319507}"/>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318D6810-22E0-46F2-DA44-CE6EDC3FA6B2}"/>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9DEBD2FB-3CC8-6E9D-E3F9-E88211988534}"/>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2710388A-35F9-35FA-32C1-5EAE77397920}"/>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FDFE09A1-2A43-1C93-764C-F80CCAA13AA4}"/>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F2CE0F71-2ADB-8B7C-EE6D-D806ACD92EB8}"/>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C605B089-9D34-6C88-99D5-2F84B47B484D}"/>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D2216601-F10D-3BB7-9471-E9A1B8C5E814}"/>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90920863-F408-2870-66EC-AFF8593D6F63}"/>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675F9BF2-A0E1-E601-2CEC-622943E1944A}"/>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B399B16-CE0F-8EB5-D0B0-CCE1E0D910DC}"/>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5D34F27D-CBF2-E68F-E5FE-13B31359D5EA}"/>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47A5F9EC-89E4-91DF-FF31-5C99329C197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EDFFBA3E-7A29-D101-4B05-175F4FC7D64F}"/>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B242491D-510D-A7E8-56E1-01A52A97ABB8}"/>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421DA87A-59BA-62C8-D445-AB26E489123D}"/>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3F381AA6-591A-12B7-67E2-D71D9A94DC4C}"/>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CC779842-4643-D420-46D5-2D894E1AC28D}"/>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940B9878-C771-43E0-7312-E4D159E402A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7EB3AF6D-7AC6-FF24-7E05-5C3BBDA6926D}"/>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45E5F7FB-8838-70EE-C2DA-798F8D008FD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6446DD72-400C-CEEA-74C5-411F965DD27B}"/>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971E2B70-F237-B0F4-1DFA-23846B798959}"/>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E14A0D78-7EE9-B577-BDE2-8327099B6681}"/>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3F31C0C9-4860-0F8F-2BAD-92B8FDCF4546}"/>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E5472334-4DEB-85C0-B907-ED938C8F3755}"/>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975A4601-8328-1E1F-985C-053CBAA22234}"/>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3E0E4AF4-F817-83EC-01ED-3587AAF7851F}"/>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096CC54F-2BCA-DCA3-A75D-FB93F0910523}"/>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E64F14D6-F48D-7AC4-2CF7-5583F02A62E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FECFFF4A-FDB1-F144-7D64-7908DF143FEE}"/>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23B8CC60-B72D-E4A8-FD19-CCF554231147}"/>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4851961A-2222-5DCE-9A5C-757639CD979C}"/>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D9CE14FC-2269-A9E9-AD3A-97CC0F52D5B7}"/>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26B7A81B-9336-AAB7-8EE8-EF39C28F5D35}"/>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B7D60D00-3492-14EC-4423-92C640A5482C}"/>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30A9D427-142E-733A-95C1-0702CBB2A310}"/>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D8E59DFB-1517-8786-0ABA-8F49B0629566}"/>
              </a:ext>
              <a:ext uri="{C183D7F6-B498-43B3-948B-1728B52AA6E4}">
                <adec:decorative xmlns:adec="http://schemas.microsoft.com/office/drawing/2017/decorative" val="1"/>
              </a:ext>
            </a:extLst>
          </p:cNvPr>
          <p:cNvSpPr/>
          <p:nvPr/>
        </p:nvSpPr>
        <p:spPr bwMode="auto">
          <a:xfrm>
            <a:off x="190929" y="98945"/>
            <a:ext cx="11866868" cy="6567986"/>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66" name="Rectangle: Rounded Corners 6">
            <a:extLst>
              <a:ext uri="{FF2B5EF4-FFF2-40B4-BE49-F238E27FC236}">
                <a16:creationId xmlns:a16="http://schemas.microsoft.com/office/drawing/2014/main" id="{D77DC7B6-EB69-FB6C-249A-CF75F0496D70}"/>
              </a:ext>
              <a:ext uri="{C183D7F6-B498-43B3-948B-1728B52AA6E4}">
                <adec:decorative xmlns:adec="http://schemas.microsoft.com/office/drawing/2017/decorative" val="0"/>
              </a:ext>
            </a:extLst>
          </p:cNvPr>
          <p:cNvSpPr/>
          <p:nvPr/>
        </p:nvSpPr>
        <p:spPr bwMode="auto">
          <a:xfrm>
            <a:off x="4481621" y="2937103"/>
            <a:ext cx="3691511" cy="696954"/>
          </a:xfrm>
          <a:prstGeom prst="roundRect">
            <a:avLst>
              <a:gd name="adj" fmla="val 36259"/>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89" tIns="14905" rIns="111789" bIns="44716" numCol="1" spcCol="0" rtlCol="0" fromWordArt="0" anchor="ctr" anchorCtr="0" forceAA="0" compatLnSpc="1">
            <a:prstTxWarp prst="textNoShape">
              <a:avLst/>
            </a:prstTxWarp>
            <a:spAutoFit/>
          </a:bodyPr>
          <a:lstStyle/>
          <a:p>
            <a:pPr marL="0" marR="0" lvl="0" indent="0" algn="ctr" defTabSz="745240" rtl="0" eaLnBrk="1" fontAlgn="base" latinLnBrk="0" hangingPunct="1">
              <a:lnSpc>
                <a:spcPct val="100000"/>
              </a:lnSpc>
              <a:spcBef>
                <a:spcPct val="0"/>
              </a:spcBef>
              <a:spcAft>
                <a:spcPct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Segoe Sans Text Semibold"/>
                <a:ea typeface="+mn-ea"/>
                <a:cs typeface="Segoe Sans Text Semibold"/>
              </a:rPr>
              <a:t>Demo</a:t>
            </a:r>
          </a:p>
        </p:txBody>
      </p:sp>
    </p:spTree>
    <p:extLst>
      <p:ext uri="{BB962C8B-B14F-4D97-AF65-F5344CB8AC3E}">
        <p14:creationId xmlns:p14="http://schemas.microsoft.com/office/powerpoint/2010/main" val="3395572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165B41A6-59B3-5619-C6DA-315C02EA513B}"/>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CC21F6E2-9203-3236-0DE9-A9F18D6CB01A}"/>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48734689-F515-C85D-AC01-11FF65D15A74}"/>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319B5AAC-A9FB-7C85-C224-67FDD62EEB4A}"/>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691695B1-6A18-E4DC-E5F5-70DCCB93EB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0466FCC5-669D-F2C1-686C-E505550B0C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E36B2D6A-A6C1-7D18-5E16-D02D2676EB48}"/>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86436204-1D46-609B-F989-CAFA2063AB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346C6C70-8EF8-8C89-8FB2-77C0D702EC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3FC9B053-8C70-07E9-3083-E8BA8215DD9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7AFC9B2D-5F0C-F3BD-536B-6C1A3FBB25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0083C669-583E-04F8-44CE-956200D5CC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77E99518-D5A0-235C-F19D-FE27B5BE5D64}"/>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9DBBC71E-2951-4FDF-044B-9DBF7CA5846B}"/>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D70EBA1E-0CFE-D1D7-919A-F127D543622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94CC0047-1FE4-5F8F-2556-3B30395D1434}"/>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391D15DC-EFC8-1A23-E711-2EA9EA486D22}"/>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49FA6897-2977-A114-9097-6FE6228EE93E}"/>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D51B6B42-33DC-164B-E222-C9F813AFCE24}"/>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43B046A9-859B-F282-5464-E464C3D104CD}"/>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2D66DAF4-2DF2-8A2E-25D4-25450B92674F}"/>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D8261F12-5775-9793-C70C-242A2AA809C5}"/>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E6D3AA98-4D91-69E0-ADF3-BBEFB07B33B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0AB75D54-2785-46F4-BF1D-A6AF1C32A41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2AA58F3B-58B2-5F9A-CCD2-A4A9F4B8FF40}"/>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27B06ECE-9ACC-15CA-7A3C-05A86A18A0B1}"/>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E9DAE028-557F-AE63-5354-FD6C8667CAD3}"/>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CD72962A-6E5C-ECA4-C64A-E91ED7E8D803}"/>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9DE4EB4D-F8F9-BC8F-7FF3-BA24E92A638B}"/>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67DF428E-468B-53EF-E1EC-57F5D0FB743E}"/>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95085635-7487-CD90-CAE3-43EFA314404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8974585A-959A-87FC-2E02-BECEC0AF2209}"/>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84D12F4-3A38-E5DC-A251-89E49FC81EC3}"/>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EC9FC62D-208C-0ECE-0BD0-D0E87A1A753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D06D300A-143A-5A5B-9BE3-38E0BDEFA1D5}"/>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62A1FF5-9CB9-60BD-0DB7-FE41D5731AD5}"/>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85E47F2D-F6D4-2583-8A6B-AB299092B887}"/>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5BB13B45-D96C-EBB1-0D53-83248211771B}"/>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4095CF57-880E-D0DF-717A-9387D7A8C76A}"/>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2F4FB72B-E514-C3A2-0CB3-6D7FD6164F3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78A52765-B20E-3F01-5D0A-42BED37C00B9}"/>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8DB6DF52-D3AC-EE28-9721-D0937EAEE61F}"/>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3C029FE4-B36D-5905-198C-ECD70984A1DE}"/>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5727B75D-EB23-FC26-5E2E-051C0B07F97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DDDA2515-1B93-CFDD-A74B-E8411DE82FD8}"/>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37100FE8-E616-6284-F20F-BD69E0DFB96F}"/>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B37A76CE-D551-F0D4-98E0-628001F3C69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CE72E622-CF5A-C46C-611E-B2B6E7226DAB}"/>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D468267C-0DD5-084E-467F-AEF7D0445B54}"/>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C3C47E76-9B7C-6EC6-D165-625BE9A39E9B}"/>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CA8A8B3C-02B8-D0BB-3E40-3502D681AF34}"/>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991B98D7-EA04-A13E-8E4B-5D20B16860C4}"/>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23DC18B4-6ACA-2094-3DDD-9A4208AC3D67}"/>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B2DAE95A-447D-98B1-4611-4DC7E04ECF24}"/>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6AFCF04F-8F36-79B1-6EBA-6DAABBCE421B}"/>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53460A8D-7E9D-E1F5-ADDE-A71928BA1865}"/>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DB919E7D-6DD7-89B9-9E0F-BBA7F43D7063}"/>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5D18DF27-CDD5-C89A-6B4D-C4767C36D1B8}"/>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49871F7-0DCF-95B2-6046-616B244971E3}"/>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265560D3-47A6-37A7-4213-C85DFE6B5E94}"/>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3979E234-9E6B-55DB-81B0-4C2D8A7F7A97}"/>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1437F787-C0F1-418B-0F81-03CE97110D54}"/>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F0D0872-4F14-8A00-71F8-5B0217C16198}"/>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4243213A-5650-592C-E759-1A0CAED41B65}"/>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E0344440-225E-DC2D-988B-4CADF6531858}"/>
              </a:ext>
              <a:ext uri="{C183D7F6-B498-43B3-948B-1728B52AA6E4}">
                <adec:decorative xmlns:adec="http://schemas.microsoft.com/office/drawing/2017/decorative" val="1"/>
              </a:ext>
            </a:extLst>
          </p:cNvPr>
          <p:cNvSpPr/>
          <p:nvPr/>
        </p:nvSpPr>
        <p:spPr bwMode="auto">
          <a:xfrm>
            <a:off x="581025" y="914400"/>
            <a:ext cx="11029950"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74" name="Text Placeholder 13">
            <a:extLst>
              <a:ext uri="{FF2B5EF4-FFF2-40B4-BE49-F238E27FC236}">
                <a16:creationId xmlns:a16="http://schemas.microsoft.com/office/drawing/2014/main" id="{47E4C982-A2D8-0B17-3B47-165FE9C95EB1}"/>
              </a:ext>
            </a:extLst>
          </p:cNvPr>
          <p:cNvSpPr>
            <a:spLocks noGrp="1"/>
          </p:cNvSpPr>
          <p:nvPr/>
        </p:nvSpPr>
        <p:spPr>
          <a:xfrm>
            <a:off x="652636" y="6379041"/>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Linkdln: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5"/>
              </a:rPr>
              <a:t>Pablo</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6"/>
              </a:rPr>
              <a:t>Marcin</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
        <p:nvSpPr>
          <p:cNvPr id="2" name="Title 3">
            <a:extLst>
              <a:ext uri="{FF2B5EF4-FFF2-40B4-BE49-F238E27FC236}">
                <a16:creationId xmlns:a16="http://schemas.microsoft.com/office/drawing/2014/main" id="{749A5E4D-AC30-7D71-4395-F796C26F2C0B}"/>
              </a:ext>
            </a:extLst>
          </p:cNvPr>
          <p:cNvSpPr txBox="1">
            <a:spLocks/>
          </p:cNvSpPr>
          <p:nvPr/>
        </p:nvSpPr>
        <p:spPr>
          <a:xfrm>
            <a:off x="5147206" y="212449"/>
            <a:ext cx="3182027" cy="311862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Speakers</a:t>
            </a:r>
            <a:r>
              <a:rPr lang="en-US">
                <a:solidFill>
                  <a:schemeClr val="accent1"/>
                </a:solidFill>
              </a:rPr>
              <a:t> </a:t>
            </a:r>
          </a:p>
        </p:txBody>
      </p:sp>
      <p:sp>
        <p:nvSpPr>
          <p:cNvPr id="77" name="Text Placeholder 6">
            <a:extLst>
              <a:ext uri="{FF2B5EF4-FFF2-40B4-BE49-F238E27FC236}">
                <a16:creationId xmlns:a16="http://schemas.microsoft.com/office/drawing/2014/main" id="{14624D50-DDAD-3AD6-7E61-E36C0B0590E3}"/>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78" name="Text Placeholder 8">
            <a:extLst>
              <a:ext uri="{FF2B5EF4-FFF2-40B4-BE49-F238E27FC236}">
                <a16:creationId xmlns:a16="http://schemas.microsoft.com/office/drawing/2014/main" id="{D11CB112-64C9-1C2F-380D-8DD851368D32}"/>
              </a:ext>
            </a:extLst>
          </p:cNvPr>
          <p:cNvSpPr txBox="1">
            <a:spLocks/>
          </p:cNvSpPr>
          <p:nvPr/>
        </p:nvSpPr>
        <p:spPr>
          <a:xfrm>
            <a:off x="4897128" y="4372068"/>
            <a:ext cx="2642089" cy="22629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a:t>Dhanshri More</a:t>
            </a:r>
          </a:p>
          <a:p>
            <a:pPr marL="0" indent="0">
              <a:buNone/>
            </a:pPr>
            <a:r>
              <a:rPr lang="en-US" sz="1400" b="1">
                <a:solidFill>
                  <a:schemeClr val="tx2"/>
                </a:solidFill>
              </a:rPr>
              <a:t>Principal AI Global Black Belt </a:t>
            </a:r>
          </a:p>
          <a:p>
            <a:pPr marL="0" indent="0">
              <a:buNone/>
            </a:pPr>
            <a:r>
              <a:rPr lang="en-US" sz="1200" b="1">
                <a:solidFill>
                  <a:schemeClr val="tx2"/>
                </a:solidFill>
              </a:rPr>
              <a:t>                   Microsoft</a:t>
            </a:r>
          </a:p>
          <a:p>
            <a:pPr marL="0" indent="0" algn="ctr">
              <a:buNone/>
            </a:pPr>
            <a:endParaRPr lang="en-US" sz="900" b="1" i="1">
              <a:solidFill>
                <a:schemeClr val="tx2"/>
              </a:solidFill>
              <a:latin typeface="Segoe Sans Text (Body)"/>
            </a:endParaRPr>
          </a:p>
        </p:txBody>
      </p:sp>
      <p:pic>
        <p:nvPicPr>
          <p:cNvPr id="81" name="Picture Placeholder 29">
            <a:extLst>
              <a:ext uri="{FF2B5EF4-FFF2-40B4-BE49-F238E27FC236}">
                <a16:creationId xmlns:a16="http://schemas.microsoft.com/office/drawing/2014/main" id="{2DB876D5-BD63-2388-D448-8447E5087DD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52547" y="1915056"/>
            <a:ext cx="2160000" cy="2160000"/>
          </a:xfrm>
          <a:prstGeom prst="ellipse">
            <a:avLst/>
          </a:prstGeom>
          <a:effectLst>
            <a:softEdge rad="63500"/>
          </a:effectLst>
        </p:spPr>
      </p:pic>
    </p:spTree>
    <p:extLst>
      <p:ext uri="{BB962C8B-B14F-4D97-AF65-F5344CB8AC3E}">
        <p14:creationId xmlns:p14="http://schemas.microsoft.com/office/powerpoint/2010/main" val="2208894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E7F7EA-E718-27C9-D445-E2520BCBF505}"/>
            </a:ext>
          </a:extLst>
        </p:cNvPr>
        <p:cNvGrpSpPr/>
        <p:nvPr/>
      </p:nvGrpSpPr>
      <p:grpSpPr>
        <a:xfrm>
          <a:off x="0" y="0"/>
          <a:ext cx="0" cy="0"/>
          <a:chOff x="0" y="0"/>
          <a:chExt cx="0" cy="0"/>
        </a:xfrm>
      </p:grpSpPr>
      <p:sp>
        <p:nvSpPr>
          <p:cNvPr id="75" name="Rectangle 74">
            <a:extLst>
              <a:ext uri="{FF2B5EF4-FFF2-40B4-BE49-F238E27FC236}">
                <a16:creationId xmlns:a16="http://schemas.microsoft.com/office/drawing/2014/main" id="{26052FB2-341D-9064-7907-F8AD3C04980E}"/>
              </a:ex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1">
            <a:gsLst>
              <a:gs pos="100000">
                <a:srgbClr val="F3387A">
                  <a:alpha val="5000"/>
                </a:srgbClr>
              </a:gs>
              <a:gs pos="59000">
                <a:srgbClr val="BE41B3">
                  <a:alpha val="500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solidFill>
              <a:effectLst/>
              <a:uLnTx/>
              <a:uFillTx/>
              <a:latin typeface="Segoe Sans Text Semibold" pitchFamily="2" charset="0"/>
              <a:ea typeface="+mn-ea"/>
              <a:cs typeface="Segoe Sans Text Semibold" pitchFamily="2" charset="0"/>
            </a:endParaRPr>
          </a:p>
        </p:txBody>
      </p:sp>
      <p:grpSp>
        <p:nvGrpSpPr>
          <p:cNvPr id="3" name="Group 2">
            <a:extLst>
              <a:ext uri="{FF2B5EF4-FFF2-40B4-BE49-F238E27FC236}">
                <a16:creationId xmlns:a16="http://schemas.microsoft.com/office/drawing/2014/main" id="{17ECAC70-2208-F681-7882-08794149FB74}"/>
              </a:ext>
              <a:ext uri="{C183D7F6-B498-43B3-948B-1728B52AA6E4}">
                <adec:decorative xmlns:adec="http://schemas.microsoft.com/office/drawing/2017/decorative" val="1"/>
              </a:ext>
            </a:extLst>
          </p:cNvPr>
          <p:cNvGrpSpPr/>
          <p:nvPr/>
        </p:nvGrpSpPr>
        <p:grpSpPr>
          <a:xfrm rot="19720801">
            <a:off x="1137303" y="-3112439"/>
            <a:ext cx="13298705" cy="12013740"/>
            <a:chOff x="-6806100" y="232533"/>
            <a:chExt cx="3322111" cy="3001120"/>
          </a:xfrm>
        </p:grpSpPr>
        <p:grpSp>
          <p:nvGrpSpPr>
            <p:cNvPr id="4" name="Group 3">
              <a:extLst>
                <a:ext uri="{FF2B5EF4-FFF2-40B4-BE49-F238E27FC236}">
                  <a16:creationId xmlns:a16="http://schemas.microsoft.com/office/drawing/2014/main" id="{3CD5A67E-22D7-171E-A8EE-4F59F6003A27}"/>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57" name="Group 56">
                <a:extLst>
                  <a:ext uri="{FF2B5EF4-FFF2-40B4-BE49-F238E27FC236}">
                    <a16:creationId xmlns:a16="http://schemas.microsoft.com/office/drawing/2014/main" id="{404E95FB-BC58-A78C-8E31-38A5E35EADF1}"/>
                  </a:ext>
                </a:extLst>
              </p:cNvPr>
              <p:cNvGrpSpPr/>
              <p:nvPr/>
            </p:nvGrpSpPr>
            <p:grpSpPr>
              <a:xfrm>
                <a:off x="-13073550" y="3398292"/>
                <a:ext cx="10868115" cy="4592474"/>
                <a:chOff x="-13073550" y="3398292"/>
                <a:chExt cx="10868115" cy="4592474"/>
              </a:xfrm>
              <a:grpFill/>
            </p:grpSpPr>
            <p:pic>
              <p:nvPicPr>
                <p:cNvPr id="64" name="Graphic 63">
                  <a:extLst>
                    <a:ext uri="{FF2B5EF4-FFF2-40B4-BE49-F238E27FC236}">
                      <a16:creationId xmlns:a16="http://schemas.microsoft.com/office/drawing/2014/main" id="{EE63432E-D322-6EB6-6F13-DB1CA74765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64">
                  <a:extLst>
                    <a:ext uri="{FF2B5EF4-FFF2-40B4-BE49-F238E27FC236}">
                      <a16:creationId xmlns:a16="http://schemas.microsoft.com/office/drawing/2014/main" id="{8B66F90E-9643-6117-4FAB-10FB26693E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8" name="Group 57">
                <a:extLst>
                  <a:ext uri="{FF2B5EF4-FFF2-40B4-BE49-F238E27FC236}">
                    <a16:creationId xmlns:a16="http://schemas.microsoft.com/office/drawing/2014/main" id="{FD8D10BE-4EA7-2D9B-D512-C57FC6D55D0B}"/>
                  </a:ext>
                </a:extLst>
              </p:cNvPr>
              <p:cNvGrpSpPr/>
              <p:nvPr/>
            </p:nvGrpSpPr>
            <p:grpSpPr>
              <a:xfrm rot="18000000">
                <a:off x="-13073550" y="3398292"/>
                <a:ext cx="10868115" cy="4592474"/>
                <a:chOff x="-13073550" y="3398292"/>
                <a:chExt cx="10868115" cy="4592474"/>
              </a:xfrm>
              <a:grpFill/>
            </p:grpSpPr>
            <p:pic>
              <p:nvPicPr>
                <p:cNvPr id="62" name="Graphic 61">
                  <a:extLst>
                    <a:ext uri="{FF2B5EF4-FFF2-40B4-BE49-F238E27FC236}">
                      <a16:creationId xmlns:a16="http://schemas.microsoft.com/office/drawing/2014/main" id="{A77E921C-C972-1148-E21C-0A749176F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3" name="Graphic 62">
                  <a:extLst>
                    <a:ext uri="{FF2B5EF4-FFF2-40B4-BE49-F238E27FC236}">
                      <a16:creationId xmlns:a16="http://schemas.microsoft.com/office/drawing/2014/main" id="{6E71644D-002F-2395-CF58-24BE532785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59" name="Group 58">
                <a:extLst>
                  <a:ext uri="{FF2B5EF4-FFF2-40B4-BE49-F238E27FC236}">
                    <a16:creationId xmlns:a16="http://schemas.microsoft.com/office/drawing/2014/main" id="{ACD08F3C-C741-5CCD-A4EE-5D228C335019}"/>
                  </a:ext>
                </a:extLst>
              </p:cNvPr>
              <p:cNvGrpSpPr/>
              <p:nvPr/>
            </p:nvGrpSpPr>
            <p:grpSpPr>
              <a:xfrm rot="3600000">
                <a:off x="-13073550" y="3398291"/>
                <a:ext cx="10868115" cy="4592474"/>
                <a:chOff x="-13073550" y="3398292"/>
                <a:chExt cx="10868115" cy="4592474"/>
              </a:xfrm>
              <a:grpFill/>
            </p:grpSpPr>
            <p:pic>
              <p:nvPicPr>
                <p:cNvPr id="60" name="Graphic 59">
                  <a:extLst>
                    <a:ext uri="{FF2B5EF4-FFF2-40B4-BE49-F238E27FC236}">
                      <a16:creationId xmlns:a16="http://schemas.microsoft.com/office/drawing/2014/main" id="{AA696EBE-592C-828D-CF08-F4AB5E6806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1" name="Graphic 60">
                  <a:extLst>
                    <a:ext uri="{FF2B5EF4-FFF2-40B4-BE49-F238E27FC236}">
                      <a16:creationId xmlns:a16="http://schemas.microsoft.com/office/drawing/2014/main" id="{0B38C75A-2986-B1FA-8969-CD3AA0AA9D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5" name="Graphic 5">
              <a:extLst>
                <a:ext uri="{FF2B5EF4-FFF2-40B4-BE49-F238E27FC236}">
                  <a16:creationId xmlns:a16="http://schemas.microsoft.com/office/drawing/2014/main" id="{06E2A5A5-A13E-C9C9-6603-802A762F7046}"/>
                </a:ext>
              </a:extLst>
            </p:cNvPr>
            <p:cNvGrpSpPr/>
            <p:nvPr/>
          </p:nvGrpSpPr>
          <p:grpSpPr>
            <a:xfrm rot="17096485">
              <a:off x="-6289091" y="799970"/>
              <a:ext cx="2039458" cy="2103885"/>
              <a:chOff x="4071312" y="2489702"/>
              <a:chExt cx="3527294" cy="3638722"/>
            </a:xfrm>
            <a:noFill/>
          </p:grpSpPr>
          <p:sp>
            <p:nvSpPr>
              <p:cNvPr id="45" name="Freeform: Shape 44">
                <a:extLst>
                  <a:ext uri="{FF2B5EF4-FFF2-40B4-BE49-F238E27FC236}">
                    <a16:creationId xmlns:a16="http://schemas.microsoft.com/office/drawing/2014/main" id="{CD7F15E2-FE74-AF0B-48B0-C11B04739067}"/>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45">
                <a:extLst>
                  <a:ext uri="{FF2B5EF4-FFF2-40B4-BE49-F238E27FC236}">
                    <a16:creationId xmlns:a16="http://schemas.microsoft.com/office/drawing/2014/main" id="{C4A2EC4F-3151-6407-CC8C-78F340D8EF97}"/>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46">
                <a:extLst>
                  <a:ext uri="{FF2B5EF4-FFF2-40B4-BE49-F238E27FC236}">
                    <a16:creationId xmlns:a16="http://schemas.microsoft.com/office/drawing/2014/main" id="{F38E90AD-2EB5-7DBD-1F53-969BDD545249}"/>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47">
                <a:extLst>
                  <a:ext uri="{FF2B5EF4-FFF2-40B4-BE49-F238E27FC236}">
                    <a16:creationId xmlns:a16="http://schemas.microsoft.com/office/drawing/2014/main" id="{B9CC7495-93CD-F67D-BFFE-F3F4284647D6}"/>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48">
                <a:extLst>
                  <a:ext uri="{FF2B5EF4-FFF2-40B4-BE49-F238E27FC236}">
                    <a16:creationId xmlns:a16="http://schemas.microsoft.com/office/drawing/2014/main" id="{DBB13B3F-7EEC-944E-796A-1A111A0FF3D9}"/>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49">
                <a:extLst>
                  <a:ext uri="{FF2B5EF4-FFF2-40B4-BE49-F238E27FC236}">
                    <a16:creationId xmlns:a16="http://schemas.microsoft.com/office/drawing/2014/main" id="{325DF62B-C2AB-E969-3FB5-42F2F73C56A9}"/>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50">
                <a:extLst>
                  <a:ext uri="{FF2B5EF4-FFF2-40B4-BE49-F238E27FC236}">
                    <a16:creationId xmlns:a16="http://schemas.microsoft.com/office/drawing/2014/main" id="{830257A5-CD1D-77D6-7C3B-3B0E71322500}"/>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51">
                <a:extLst>
                  <a:ext uri="{FF2B5EF4-FFF2-40B4-BE49-F238E27FC236}">
                    <a16:creationId xmlns:a16="http://schemas.microsoft.com/office/drawing/2014/main" id="{441505CE-CA6F-09DD-0F53-347E870AABC0}"/>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52">
                <a:extLst>
                  <a:ext uri="{FF2B5EF4-FFF2-40B4-BE49-F238E27FC236}">
                    <a16:creationId xmlns:a16="http://schemas.microsoft.com/office/drawing/2014/main" id="{C218FA40-EBAB-F1FE-01FC-43BF7213A53D}"/>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53">
                <a:extLst>
                  <a:ext uri="{FF2B5EF4-FFF2-40B4-BE49-F238E27FC236}">
                    <a16:creationId xmlns:a16="http://schemas.microsoft.com/office/drawing/2014/main" id="{AE0D6224-B25E-81E9-B589-89A68F626864}"/>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54">
                <a:extLst>
                  <a:ext uri="{FF2B5EF4-FFF2-40B4-BE49-F238E27FC236}">
                    <a16:creationId xmlns:a16="http://schemas.microsoft.com/office/drawing/2014/main" id="{B48F9119-DEA4-6952-D041-8542D750527D}"/>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55">
                <a:extLst>
                  <a:ext uri="{FF2B5EF4-FFF2-40B4-BE49-F238E27FC236}">
                    <a16:creationId xmlns:a16="http://schemas.microsoft.com/office/drawing/2014/main" id="{92D16AA0-5934-62EA-7928-5930AFE2ABE7}"/>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aphic 5">
              <a:extLst>
                <a:ext uri="{FF2B5EF4-FFF2-40B4-BE49-F238E27FC236}">
                  <a16:creationId xmlns:a16="http://schemas.microsoft.com/office/drawing/2014/main" id="{2D58494B-4ADA-65D4-C966-A132E5E8BBE3}"/>
                </a:ext>
              </a:extLst>
            </p:cNvPr>
            <p:cNvGrpSpPr/>
            <p:nvPr/>
          </p:nvGrpSpPr>
          <p:grpSpPr>
            <a:xfrm rot="1530955">
              <a:off x="-6413599" y="569189"/>
              <a:ext cx="2476400" cy="2415487"/>
              <a:chOff x="4270587" y="2574268"/>
              <a:chExt cx="3544376" cy="3457192"/>
            </a:xfrm>
            <a:noFill/>
          </p:grpSpPr>
          <p:sp>
            <p:nvSpPr>
              <p:cNvPr id="33" name="Freeform: Shape 32">
                <a:extLst>
                  <a:ext uri="{FF2B5EF4-FFF2-40B4-BE49-F238E27FC236}">
                    <a16:creationId xmlns:a16="http://schemas.microsoft.com/office/drawing/2014/main" id="{B2CBE7E8-17B4-6011-DECE-B3636B9F5CB8}"/>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33">
                <a:extLst>
                  <a:ext uri="{FF2B5EF4-FFF2-40B4-BE49-F238E27FC236}">
                    <a16:creationId xmlns:a16="http://schemas.microsoft.com/office/drawing/2014/main" id="{9B0F636D-B377-82A8-F120-9EAC943E7F9D}"/>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34">
                <a:extLst>
                  <a:ext uri="{FF2B5EF4-FFF2-40B4-BE49-F238E27FC236}">
                    <a16:creationId xmlns:a16="http://schemas.microsoft.com/office/drawing/2014/main" id="{BFEA7E9F-EF65-2C18-B866-5471D6E40960}"/>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35">
                <a:extLst>
                  <a:ext uri="{FF2B5EF4-FFF2-40B4-BE49-F238E27FC236}">
                    <a16:creationId xmlns:a16="http://schemas.microsoft.com/office/drawing/2014/main" id="{127969C4-4D90-77F4-8B5C-1EE9C8A05B9D}"/>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36">
                <a:extLst>
                  <a:ext uri="{FF2B5EF4-FFF2-40B4-BE49-F238E27FC236}">
                    <a16:creationId xmlns:a16="http://schemas.microsoft.com/office/drawing/2014/main" id="{E2984C3E-C040-C1B0-06E1-3C52C049A79D}"/>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55CE62C1-3712-E517-5150-AE7AA8C24E50}"/>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D4B33FC8-F43F-C3D4-DE07-82D8EEBAFCE9}"/>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C7AB7493-CBB8-6274-81DF-B8F24A48599E}"/>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7212B863-0EDF-8908-CC77-401D8FF4FFB0}"/>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DF12AC88-ADE9-B0B9-621F-6F00464EDEA4}"/>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42">
                <a:extLst>
                  <a:ext uri="{FF2B5EF4-FFF2-40B4-BE49-F238E27FC236}">
                    <a16:creationId xmlns:a16="http://schemas.microsoft.com/office/drawing/2014/main" id="{29EEA05A-16AA-2881-BD73-96D6355EA31F}"/>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43">
                <a:extLst>
                  <a:ext uri="{FF2B5EF4-FFF2-40B4-BE49-F238E27FC236}">
                    <a16:creationId xmlns:a16="http://schemas.microsoft.com/office/drawing/2014/main" id="{D790D3E9-B04C-D663-D28D-C435B8885E28}"/>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 name="Graphic 5">
              <a:extLst>
                <a:ext uri="{FF2B5EF4-FFF2-40B4-BE49-F238E27FC236}">
                  <a16:creationId xmlns:a16="http://schemas.microsoft.com/office/drawing/2014/main" id="{01F75599-726E-2FFF-7ED5-794E2B2A3E7C}"/>
                </a:ext>
              </a:extLst>
            </p:cNvPr>
            <p:cNvGrpSpPr/>
            <p:nvPr/>
          </p:nvGrpSpPr>
          <p:grpSpPr>
            <a:xfrm rot="493675">
              <a:off x="-6806100" y="683790"/>
              <a:ext cx="3322111" cy="2161676"/>
              <a:chOff x="3224705" y="2448010"/>
              <a:chExt cx="5745675" cy="3738674"/>
            </a:xfrm>
            <a:noFill/>
          </p:grpSpPr>
          <p:sp>
            <p:nvSpPr>
              <p:cNvPr id="21" name="Freeform: Shape 20">
                <a:extLst>
                  <a:ext uri="{FF2B5EF4-FFF2-40B4-BE49-F238E27FC236}">
                    <a16:creationId xmlns:a16="http://schemas.microsoft.com/office/drawing/2014/main" id="{3FEB37A5-80EF-521B-DFEA-2D869956C7EE}"/>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21">
                <a:extLst>
                  <a:ext uri="{FF2B5EF4-FFF2-40B4-BE49-F238E27FC236}">
                    <a16:creationId xmlns:a16="http://schemas.microsoft.com/office/drawing/2014/main" id="{849F6000-6723-7F6A-13A2-676460D8F740}"/>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22">
                <a:extLst>
                  <a:ext uri="{FF2B5EF4-FFF2-40B4-BE49-F238E27FC236}">
                    <a16:creationId xmlns:a16="http://schemas.microsoft.com/office/drawing/2014/main" id="{F68D68EF-ABCD-41A0-60F7-4A7CD5BD6D53}"/>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23">
                <a:extLst>
                  <a:ext uri="{FF2B5EF4-FFF2-40B4-BE49-F238E27FC236}">
                    <a16:creationId xmlns:a16="http://schemas.microsoft.com/office/drawing/2014/main" id="{6379CE26-757E-4F60-4D7B-8BF95458F66F}"/>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24">
                <a:extLst>
                  <a:ext uri="{FF2B5EF4-FFF2-40B4-BE49-F238E27FC236}">
                    <a16:creationId xmlns:a16="http://schemas.microsoft.com/office/drawing/2014/main" id="{9DA411E4-9DB6-509D-0CB0-D7FF50FA378C}"/>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25">
                <a:extLst>
                  <a:ext uri="{FF2B5EF4-FFF2-40B4-BE49-F238E27FC236}">
                    <a16:creationId xmlns:a16="http://schemas.microsoft.com/office/drawing/2014/main" id="{35DD7D2D-6EB8-696F-15EE-6F779E4DA339}"/>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26">
                <a:extLst>
                  <a:ext uri="{FF2B5EF4-FFF2-40B4-BE49-F238E27FC236}">
                    <a16:creationId xmlns:a16="http://schemas.microsoft.com/office/drawing/2014/main" id="{7A004F50-300A-AB32-5CF5-6BEC17B69992}"/>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27">
                <a:extLst>
                  <a:ext uri="{FF2B5EF4-FFF2-40B4-BE49-F238E27FC236}">
                    <a16:creationId xmlns:a16="http://schemas.microsoft.com/office/drawing/2014/main" id="{0FCB2228-84BC-11CC-CC90-CA0F84239061}"/>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28">
                <a:extLst>
                  <a:ext uri="{FF2B5EF4-FFF2-40B4-BE49-F238E27FC236}">
                    <a16:creationId xmlns:a16="http://schemas.microsoft.com/office/drawing/2014/main" id="{1EAD7D29-E4A1-79F5-4F99-E034773BF9B4}"/>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29">
                <a:extLst>
                  <a:ext uri="{FF2B5EF4-FFF2-40B4-BE49-F238E27FC236}">
                    <a16:creationId xmlns:a16="http://schemas.microsoft.com/office/drawing/2014/main" id="{31A09A78-C229-C35F-FED9-D7D00D67DF0E}"/>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30">
                <a:extLst>
                  <a:ext uri="{FF2B5EF4-FFF2-40B4-BE49-F238E27FC236}">
                    <a16:creationId xmlns:a16="http://schemas.microsoft.com/office/drawing/2014/main" id="{78CF3266-8B09-9A06-1FE3-39BAA0D97D32}"/>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5136D1A3-C8A8-96D2-84C5-A3611488BFA7}"/>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8" name="Graphic 5">
              <a:extLst>
                <a:ext uri="{FF2B5EF4-FFF2-40B4-BE49-F238E27FC236}">
                  <a16:creationId xmlns:a16="http://schemas.microsoft.com/office/drawing/2014/main" id="{2AA09B0C-E4DA-1797-15F7-04C83C865D4E}"/>
                </a:ext>
              </a:extLst>
            </p:cNvPr>
            <p:cNvGrpSpPr/>
            <p:nvPr/>
          </p:nvGrpSpPr>
          <p:grpSpPr>
            <a:xfrm rot="2104378">
              <a:off x="-6412178" y="232533"/>
              <a:ext cx="2239898" cy="2863531"/>
              <a:chOff x="4061078" y="1549502"/>
              <a:chExt cx="3873961" cy="4952549"/>
            </a:xfrm>
            <a:noFill/>
          </p:grpSpPr>
          <p:sp>
            <p:nvSpPr>
              <p:cNvPr id="9" name="Freeform: Shape 8">
                <a:extLst>
                  <a:ext uri="{FF2B5EF4-FFF2-40B4-BE49-F238E27FC236}">
                    <a16:creationId xmlns:a16="http://schemas.microsoft.com/office/drawing/2014/main" id="{99F5DAA9-6A3D-054B-3487-49A2AAE866A4}"/>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 name="Freeform: Shape 9">
                <a:extLst>
                  <a:ext uri="{FF2B5EF4-FFF2-40B4-BE49-F238E27FC236}">
                    <a16:creationId xmlns:a16="http://schemas.microsoft.com/office/drawing/2014/main" id="{49D7E613-BB7A-E127-A75B-57027FF7EE00}"/>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 name="Freeform: Shape 10">
                <a:extLst>
                  <a:ext uri="{FF2B5EF4-FFF2-40B4-BE49-F238E27FC236}">
                    <a16:creationId xmlns:a16="http://schemas.microsoft.com/office/drawing/2014/main" id="{498B721F-9BFA-064B-4BDB-C2A9186238D2}"/>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 name="Freeform: Shape 11">
                <a:extLst>
                  <a:ext uri="{FF2B5EF4-FFF2-40B4-BE49-F238E27FC236}">
                    <a16:creationId xmlns:a16="http://schemas.microsoft.com/office/drawing/2014/main" id="{4BD6D5FF-A808-3096-3939-E1E29CA5BAA2}"/>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12">
                <a:extLst>
                  <a:ext uri="{FF2B5EF4-FFF2-40B4-BE49-F238E27FC236}">
                    <a16:creationId xmlns:a16="http://schemas.microsoft.com/office/drawing/2014/main" id="{2B9384EF-0C5F-8112-0380-078730CF8BAE}"/>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13">
                <a:extLst>
                  <a:ext uri="{FF2B5EF4-FFF2-40B4-BE49-F238E27FC236}">
                    <a16:creationId xmlns:a16="http://schemas.microsoft.com/office/drawing/2014/main" id="{40786707-AD66-6DB0-7C22-266F167C5473}"/>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14">
                <a:extLst>
                  <a:ext uri="{FF2B5EF4-FFF2-40B4-BE49-F238E27FC236}">
                    <a16:creationId xmlns:a16="http://schemas.microsoft.com/office/drawing/2014/main" id="{6D8B642B-BA6F-C5EA-8316-1B146FAF5088}"/>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15">
                <a:extLst>
                  <a:ext uri="{FF2B5EF4-FFF2-40B4-BE49-F238E27FC236}">
                    <a16:creationId xmlns:a16="http://schemas.microsoft.com/office/drawing/2014/main" id="{7F4E6D26-601B-5EA6-62F0-F36C5AFB0A7D}"/>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16">
                <a:extLst>
                  <a:ext uri="{FF2B5EF4-FFF2-40B4-BE49-F238E27FC236}">
                    <a16:creationId xmlns:a16="http://schemas.microsoft.com/office/drawing/2014/main" id="{C40872B4-9C03-CC3D-87D9-2E24530B7898}"/>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17">
                <a:extLst>
                  <a:ext uri="{FF2B5EF4-FFF2-40B4-BE49-F238E27FC236}">
                    <a16:creationId xmlns:a16="http://schemas.microsoft.com/office/drawing/2014/main" id="{0659CB69-8DAA-E2C1-D8FF-D0BADDCB02D9}"/>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18">
                <a:extLst>
                  <a:ext uri="{FF2B5EF4-FFF2-40B4-BE49-F238E27FC236}">
                    <a16:creationId xmlns:a16="http://schemas.microsoft.com/office/drawing/2014/main" id="{C5F1A531-5E23-3F0F-8C8C-8E62BFF81892}"/>
                  </a:ext>
                </a:extLst>
              </p:cNvPr>
              <p:cNvSpPr/>
              <p:nvPr/>
            </p:nvSpPr>
            <p:spPr>
              <a:xfrm>
                <a:off x="4159456" y="2289395"/>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19">
                <a:extLst>
                  <a:ext uri="{FF2B5EF4-FFF2-40B4-BE49-F238E27FC236}">
                    <a16:creationId xmlns:a16="http://schemas.microsoft.com/office/drawing/2014/main" id="{7B0ED41F-DE66-F807-DE53-EF7F8787B1E0}"/>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accent1">
                    <a:lumMod val="40000"/>
                    <a:lumOff val="6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67" name="Rounded Rectangle 34">
            <a:extLst>
              <a:ext uri="{FF2B5EF4-FFF2-40B4-BE49-F238E27FC236}">
                <a16:creationId xmlns:a16="http://schemas.microsoft.com/office/drawing/2014/main" id="{5C0DA3C2-50FD-EAB6-354F-ED8A65B81F1D}"/>
              </a:ext>
              <a:ext uri="{C183D7F6-B498-43B3-948B-1728B52AA6E4}">
                <adec:decorative xmlns:adec="http://schemas.microsoft.com/office/drawing/2017/decorative" val="1"/>
              </a:ext>
            </a:extLst>
          </p:cNvPr>
          <p:cNvSpPr/>
          <p:nvPr/>
        </p:nvSpPr>
        <p:spPr bwMode="auto">
          <a:xfrm>
            <a:off x="281263" y="914400"/>
            <a:ext cx="11519696" cy="5098834"/>
          </a:xfrm>
          <a:prstGeom prst="roundRect">
            <a:avLst>
              <a:gd name="adj" fmla="val 6454"/>
            </a:avLst>
          </a:prstGeom>
          <a:solidFill>
            <a:schemeClr val="bg1">
              <a:alpha val="70000"/>
            </a:schemeClr>
          </a:solidFill>
          <a:ln w="19050">
            <a:solidFill>
              <a:schemeClr val="tx2">
                <a:lumMod val="40000"/>
                <a:lumOff val="60000"/>
              </a:schemeClr>
            </a:soli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225B61"/>
              </a:solidFill>
              <a:effectLst/>
              <a:uLnTx/>
              <a:uFillTx/>
              <a:latin typeface="Segoe Sans Text Semibold" pitchFamily="2" charset="0"/>
              <a:ea typeface="+mn-ea"/>
              <a:cs typeface="Segoe Sans Text Semibold" pitchFamily="2" charset="0"/>
            </a:endParaRPr>
          </a:p>
        </p:txBody>
      </p:sp>
      <p:sp>
        <p:nvSpPr>
          <p:cNvPr id="2" name="Title 3">
            <a:extLst>
              <a:ext uri="{FF2B5EF4-FFF2-40B4-BE49-F238E27FC236}">
                <a16:creationId xmlns:a16="http://schemas.microsoft.com/office/drawing/2014/main" id="{D650A460-6348-EDD2-8B57-3580EF46F1EB}"/>
              </a:ext>
            </a:extLst>
          </p:cNvPr>
          <p:cNvSpPr txBox="1">
            <a:spLocks/>
          </p:cNvSpPr>
          <p:nvPr/>
        </p:nvSpPr>
        <p:spPr>
          <a:xfrm>
            <a:off x="4383038" y="205439"/>
            <a:ext cx="4660616" cy="311862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a:solidFill>
                  <a:schemeClr val="accent6"/>
                </a:solidFill>
              </a:rPr>
              <a:t>Q&amp;A Moderators</a:t>
            </a:r>
          </a:p>
        </p:txBody>
      </p:sp>
      <p:sp>
        <p:nvSpPr>
          <p:cNvPr id="77" name="Text Placeholder 6">
            <a:extLst>
              <a:ext uri="{FF2B5EF4-FFF2-40B4-BE49-F238E27FC236}">
                <a16:creationId xmlns:a16="http://schemas.microsoft.com/office/drawing/2014/main" id="{5C29B5EF-1218-DCB9-8D33-F0009DBFDDB3}"/>
              </a:ext>
            </a:extLst>
          </p:cNvPr>
          <p:cNvSpPr txBox="1">
            <a:spLocks/>
          </p:cNvSpPr>
          <p:nvPr/>
        </p:nvSpPr>
        <p:spPr>
          <a:xfrm>
            <a:off x="2604441" y="4860686"/>
            <a:ext cx="2520950"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 </a:t>
            </a:r>
          </a:p>
        </p:txBody>
      </p:sp>
      <p:sp>
        <p:nvSpPr>
          <p:cNvPr id="85" name="TextBox 84">
            <a:extLst>
              <a:ext uri="{FF2B5EF4-FFF2-40B4-BE49-F238E27FC236}">
                <a16:creationId xmlns:a16="http://schemas.microsoft.com/office/drawing/2014/main" id="{E1FD9FE4-DB08-48AA-2E07-653AFF95BA98}"/>
              </a:ext>
            </a:extLst>
          </p:cNvPr>
          <p:cNvSpPr txBox="1"/>
          <p:nvPr/>
        </p:nvSpPr>
        <p:spPr>
          <a:xfrm>
            <a:off x="1052167" y="4308192"/>
            <a:ext cx="7023252" cy="800219"/>
          </a:xfrm>
          <a:prstGeom prst="rect">
            <a:avLst/>
          </a:prstGeom>
          <a:noFill/>
        </p:spPr>
        <p:txBody>
          <a:bodyPr wrap="square">
            <a:spAutoFit/>
          </a:bodyPr>
          <a:lstStyle/>
          <a:p>
            <a:pPr>
              <a:lnSpc>
                <a:spcPts val="2400"/>
              </a:lnSpc>
            </a:pPr>
            <a:r>
              <a:rPr lang="en-US" b="1" i="0">
                <a:effectLst/>
                <a:latin typeface="Segoe UI" panose="020B0502040204020203" pitchFamily="34" charset="0"/>
              </a:rPr>
              <a:t>               Amit Mukherjee</a:t>
            </a:r>
          </a:p>
          <a:p>
            <a:pPr marL="0" indent="0">
              <a:buNone/>
            </a:pPr>
            <a:r>
              <a:rPr lang="en-US" sz="1400" b="1">
                <a:solidFill>
                  <a:schemeClr val="tx2"/>
                </a:solidFill>
              </a:rPr>
              <a:t>           Principal AI Technical Specialist</a:t>
            </a:r>
          </a:p>
          <a:p>
            <a:pPr marL="0" indent="0">
              <a:buNone/>
            </a:pPr>
            <a:r>
              <a:rPr lang="en-US" sz="1200" b="1">
                <a:solidFill>
                  <a:schemeClr val="tx2"/>
                </a:solidFill>
              </a:rPr>
              <a:t>                                Microsoft</a:t>
            </a:r>
          </a:p>
        </p:txBody>
      </p:sp>
      <p:sp>
        <p:nvSpPr>
          <p:cNvPr id="69" name="TextBox 68">
            <a:extLst>
              <a:ext uri="{FF2B5EF4-FFF2-40B4-BE49-F238E27FC236}">
                <a16:creationId xmlns:a16="http://schemas.microsoft.com/office/drawing/2014/main" id="{225392BF-F297-38D0-9962-5CDFEF79088D}"/>
              </a:ext>
            </a:extLst>
          </p:cNvPr>
          <p:cNvSpPr txBox="1"/>
          <p:nvPr/>
        </p:nvSpPr>
        <p:spPr>
          <a:xfrm>
            <a:off x="4773381" y="4301569"/>
            <a:ext cx="7023252" cy="800219"/>
          </a:xfrm>
          <a:prstGeom prst="rect">
            <a:avLst/>
          </a:prstGeom>
          <a:noFill/>
        </p:spPr>
        <p:txBody>
          <a:bodyPr wrap="square">
            <a:spAutoFit/>
          </a:bodyPr>
          <a:lstStyle/>
          <a:p>
            <a:pPr>
              <a:lnSpc>
                <a:spcPts val="2400"/>
              </a:lnSpc>
            </a:pPr>
            <a:r>
              <a:rPr lang="en-US" b="1" i="0">
                <a:effectLst/>
                <a:latin typeface="Segoe UI" panose="020B0502040204020203" pitchFamily="34" charset="0"/>
              </a:rPr>
              <a:t>                Shyam Patel </a:t>
            </a:r>
          </a:p>
          <a:p>
            <a:pPr marL="0" indent="0">
              <a:buNone/>
            </a:pPr>
            <a:r>
              <a:rPr lang="en-US" sz="1400" b="1">
                <a:solidFill>
                  <a:schemeClr val="tx2"/>
                </a:solidFill>
              </a:rPr>
              <a:t>           Principal AI Global Black Belt </a:t>
            </a:r>
          </a:p>
          <a:p>
            <a:pPr marL="0" indent="0">
              <a:buNone/>
            </a:pPr>
            <a:r>
              <a:rPr lang="en-US" sz="1200" b="1">
                <a:solidFill>
                  <a:schemeClr val="tx2"/>
                </a:solidFill>
              </a:rPr>
              <a:t>                                Microsoft</a:t>
            </a:r>
          </a:p>
        </p:txBody>
      </p:sp>
      <p:pic>
        <p:nvPicPr>
          <p:cNvPr id="68" name="Picture Placeholder 29">
            <a:extLst>
              <a:ext uri="{FF2B5EF4-FFF2-40B4-BE49-F238E27FC236}">
                <a16:creationId xmlns:a16="http://schemas.microsoft.com/office/drawing/2014/main" id="{054B68E8-168A-5DB4-53AC-8D3B990E1B3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781547" y="1979084"/>
            <a:ext cx="2160000" cy="2160000"/>
          </a:xfrm>
          <a:prstGeom prst="ellipse">
            <a:avLst/>
          </a:prstGeom>
          <a:effectLst>
            <a:softEdge rad="63500"/>
          </a:effectLst>
        </p:spPr>
      </p:pic>
      <p:pic>
        <p:nvPicPr>
          <p:cNvPr id="70" name="Picture Placeholder 29">
            <a:extLst>
              <a:ext uri="{FF2B5EF4-FFF2-40B4-BE49-F238E27FC236}">
                <a16:creationId xmlns:a16="http://schemas.microsoft.com/office/drawing/2014/main" id="{2AE6636B-F514-DE0A-442E-EDB971D7A04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69607" y="2002556"/>
            <a:ext cx="2160000" cy="2160000"/>
          </a:xfrm>
          <a:prstGeom prst="ellipse">
            <a:avLst/>
          </a:prstGeom>
          <a:effectLst>
            <a:softEdge rad="63500"/>
          </a:effectLst>
        </p:spPr>
      </p:pic>
      <p:sp>
        <p:nvSpPr>
          <p:cNvPr id="74" name="TextBox 73">
            <a:extLst>
              <a:ext uri="{FF2B5EF4-FFF2-40B4-BE49-F238E27FC236}">
                <a16:creationId xmlns:a16="http://schemas.microsoft.com/office/drawing/2014/main" id="{727B4320-4565-D20C-0AA8-3324A779E782}"/>
              </a:ext>
            </a:extLst>
          </p:cNvPr>
          <p:cNvSpPr txBox="1"/>
          <p:nvPr/>
        </p:nvSpPr>
        <p:spPr>
          <a:xfrm>
            <a:off x="8352740" y="4309341"/>
            <a:ext cx="7023252" cy="800219"/>
          </a:xfrm>
          <a:prstGeom prst="rect">
            <a:avLst/>
          </a:prstGeom>
          <a:noFill/>
        </p:spPr>
        <p:txBody>
          <a:bodyPr wrap="square">
            <a:spAutoFit/>
          </a:bodyPr>
          <a:lstStyle/>
          <a:p>
            <a:pPr>
              <a:lnSpc>
                <a:spcPts val="2400"/>
              </a:lnSpc>
            </a:pPr>
            <a:r>
              <a:rPr lang="en-US" b="1" i="0">
                <a:effectLst/>
                <a:latin typeface="Segoe UI" panose="020B0502040204020203" pitchFamily="34" charset="0"/>
              </a:rPr>
              <a:t>               </a:t>
            </a:r>
            <a:r>
              <a:rPr lang="en-US" b="1">
                <a:latin typeface="Segoe UI" panose="020B0502040204020203" pitchFamily="34" charset="0"/>
              </a:rPr>
              <a:t>Piyush Pande</a:t>
            </a:r>
            <a:endParaRPr lang="en-US" b="1" i="0">
              <a:effectLst/>
              <a:latin typeface="Segoe UI" panose="020B0502040204020203" pitchFamily="34" charset="0"/>
            </a:endParaRPr>
          </a:p>
          <a:p>
            <a:pPr marL="0" indent="0">
              <a:buNone/>
            </a:pPr>
            <a:r>
              <a:rPr lang="en-US" sz="1400" b="1">
                <a:solidFill>
                  <a:schemeClr val="tx2"/>
                </a:solidFill>
              </a:rPr>
              <a:t>           Principal AI Technical Specialist</a:t>
            </a:r>
          </a:p>
          <a:p>
            <a:pPr marL="0" indent="0">
              <a:buNone/>
            </a:pPr>
            <a:r>
              <a:rPr lang="en-US" sz="1200" b="1">
                <a:solidFill>
                  <a:schemeClr val="tx2"/>
                </a:solidFill>
              </a:rPr>
              <a:t>                                Microsoft</a:t>
            </a:r>
          </a:p>
        </p:txBody>
      </p:sp>
      <p:pic>
        <p:nvPicPr>
          <p:cNvPr id="76" name="Picture Placeholder 29">
            <a:extLst>
              <a:ext uri="{FF2B5EF4-FFF2-40B4-BE49-F238E27FC236}">
                <a16:creationId xmlns:a16="http://schemas.microsoft.com/office/drawing/2014/main" id="{F4E88451-BB4A-00ED-9BAD-338419CF8402}"/>
              </a:ext>
            </a:extLst>
          </p:cNvPr>
          <p:cNvPicPr>
            <a:picLocks noChangeAspect="1"/>
          </p:cNvPicPr>
          <p:nvPr/>
        </p:nvPicPr>
        <p:blipFill>
          <a:blip r:embed="rId7">
            <a:extLst>
              <a:ext uri="{28A0092B-C50C-407E-A947-70E740481C1C}">
                <a14:useLocalDpi xmlns:a14="http://schemas.microsoft.com/office/drawing/2010/main" val="0"/>
              </a:ext>
            </a:extLst>
          </a:blip>
          <a:srcRect t="13906" b="13906"/>
          <a:stretch/>
        </p:blipFill>
        <p:spPr>
          <a:xfrm>
            <a:off x="9082120" y="1980233"/>
            <a:ext cx="2160000" cy="2160000"/>
          </a:xfrm>
          <a:prstGeom prst="ellipse">
            <a:avLst/>
          </a:prstGeom>
          <a:effectLst>
            <a:softEdge rad="63500"/>
          </a:effectLst>
        </p:spPr>
      </p:pic>
    </p:spTree>
    <p:extLst>
      <p:ext uri="{BB962C8B-B14F-4D97-AF65-F5344CB8AC3E}">
        <p14:creationId xmlns:p14="http://schemas.microsoft.com/office/powerpoint/2010/main" val="808511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E0BCF4-0B53-FFBA-06D3-502627961B85}"/>
              </a:ext>
            </a:extLst>
          </p:cNvPr>
          <p:cNvSpPr>
            <a:spLocks noGrp="1"/>
          </p:cNvSpPr>
          <p:nvPr>
            <p:ph type="title"/>
          </p:nvPr>
        </p:nvSpPr>
        <p:spPr/>
        <p:txBody>
          <a:bodyPr/>
          <a:lstStyle/>
          <a:p>
            <a:r>
              <a:rPr lang="en-US">
                <a:solidFill>
                  <a:schemeClr val="accent1"/>
                </a:solidFill>
              </a:rPr>
              <a:t>Agenda</a:t>
            </a:r>
          </a:p>
        </p:txBody>
      </p:sp>
      <p:graphicFrame>
        <p:nvGraphicFramePr>
          <p:cNvPr id="2" name="Table 1">
            <a:extLst>
              <a:ext uri="{FF2B5EF4-FFF2-40B4-BE49-F238E27FC236}">
                <a16:creationId xmlns:a16="http://schemas.microsoft.com/office/drawing/2014/main" id="{E64C5E10-D168-F0F0-25A1-90BD2AE0139D}"/>
              </a:ext>
            </a:extLst>
          </p:cNvPr>
          <p:cNvGraphicFramePr>
            <a:graphicFrameLocks noGrp="1"/>
          </p:cNvGraphicFramePr>
          <p:nvPr>
            <p:extLst>
              <p:ext uri="{D42A27DB-BD31-4B8C-83A1-F6EECF244321}">
                <p14:modId xmlns:p14="http://schemas.microsoft.com/office/powerpoint/2010/main" val="1766175342"/>
              </p:ext>
            </p:extLst>
          </p:nvPr>
        </p:nvGraphicFramePr>
        <p:xfrm>
          <a:off x="4930649" y="1698509"/>
          <a:ext cx="6673088" cy="3959282"/>
        </p:xfrm>
        <a:graphic>
          <a:graphicData uri="http://schemas.openxmlformats.org/drawingml/2006/table">
            <a:tbl>
              <a:tblPr firstRow="1" bandRow="1">
                <a:tableStyleId>{5C22544A-7EE6-4342-B048-85BDC9FD1C3A}</a:tableStyleId>
              </a:tblPr>
              <a:tblGrid>
                <a:gridCol w="3797393">
                  <a:extLst>
                    <a:ext uri="{9D8B030D-6E8A-4147-A177-3AD203B41FA5}">
                      <a16:colId xmlns:a16="http://schemas.microsoft.com/office/drawing/2014/main" val="2570459538"/>
                    </a:ext>
                  </a:extLst>
                </a:gridCol>
                <a:gridCol w="2875695">
                  <a:extLst>
                    <a:ext uri="{9D8B030D-6E8A-4147-A177-3AD203B41FA5}">
                      <a16:colId xmlns:a16="http://schemas.microsoft.com/office/drawing/2014/main" val="4286348945"/>
                    </a:ext>
                  </a:extLst>
                </a:gridCol>
              </a:tblGrid>
              <a:tr h="463665">
                <a:tc>
                  <a:txBody>
                    <a:bodyPr/>
                    <a:lstStyle/>
                    <a:p>
                      <a:r>
                        <a:rPr lang="en-US"/>
                        <a:t>Topic</a:t>
                      </a:r>
                    </a:p>
                  </a:txBody>
                  <a:tcPr>
                    <a:noFill/>
                  </a:tcPr>
                </a:tc>
                <a:tc>
                  <a:txBody>
                    <a:bodyPr/>
                    <a:lstStyle/>
                    <a:p>
                      <a:r>
                        <a:rPr lang="en-US"/>
                        <a:t>Time</a:t>
                      </a:r>
                    </a:p>
                  </a:txBody>
                  <a:tcPr>
                    <a:noFill/>
                  </a:tcPr>
                </a:tc>
                <a:extLst>
                  <a:ext uri="{0D108BD9-81ED-4DB2-BD59-A6C34878D82A}">
                    <a16:rowId xmlns:a16="http://schemas.microsoft.com/office/drawing/2014/main" val="2168805419"/>
                  </a:ext>
                </a:extLst>
              </a:tr>
              <a:tr h="447611">
                <a:tc>
                  <a:txBody>
                    <a:bodyPr/>
                    <a:lstStyle/>
                    <a:p>
                      <a:r>
                        <a:rPr lang="en-US">
                          <a:solidFill>
                            <a:schemeClr val="bg1"/>
                          </a:solidFill>
                        </a:rPr>
                        <a:t>Reducing Administrative Burdens in Billing and Coding with Azure AI</a:t>
                      </a:r>
                    </a:p>
                  </a:txBody>
                  <a:tcPr>
                    <a:noFill/>
                  </a:tcPr>
                </a:tc>
                <a:tc>
                  <a:txBody>
                    <a:bodyPr/>
                    <a:lstStyle/>
                    <a:p>
                      <a:r>
                        <a:rPr lang="en-US" i="0">
                          <a:solidFill>
                            <a:schemeClr val="bg1"/>
                          </a:solidFill>
                        </a:rPr>
                        <a:t>10 minutes</a:t>
                      </a:r>
                    </a:p>
                  </a:txBody>
                  <a:tcPr>
                    <a:noFill/>
                  </a:tcPr>
                </a:tc>
                <a:extLst>
                  <a:ext uri="{0D108BD9-81ED-4DB2-BD59-A6C34878D82A}">
                    <a16:rowId xmlns:a16="http://schemas.microsoft.com/office/drawing/2014/main" val="2237386547"/>
                  </a:ext>
                </a:extLst>
              </a:tr>
              <a:tr h="463665">
                <a:tc>
                  <a:txBody>
                    <a:bodyPr/>
                    <a:lstStyle/>
                    <a:p>
                      <a:r>
                        <a:rPr lang="en-US">
                          <a:solidFill>
                            <a:schemeClr val="bg1"/>
                          </a:solidFill>
                        </a:rPr>
                        <a:t>Text Analytics for Health - Deep Dive</a:t>
                      </a:r>
                    </a:p>
                  </a:txBody>
                  <a:tcPr>
                    <a:noFill/>
                  </a:tcPr>
                </a:tc>
                <a:tc>
                  <a:txBody>
                    <a:bodyPr/>
                    <a:lstStyle/>
                    <a:p>
                      <a:r>
                        <a:rPr lang="en-US" i="0">
                          <a:solidFill>
                            <a:schemeClr val="bg1"/>
                          </a:solidFill>
                        </a:rPr>
                        <a:t>10 minutes</a:t>
                      </a:r>
                    </a:p>
                  </a:txBody>
                  <a:tcPr>
                    <a:noFill/>
                  </a:tcPr>
                </a:tc>
                <a:extLst>
                  <a:ext uri="{0D108BD9-81ED-4DB2-BD59-A6C34878D82A}">
                    <a16:rowId xmlns:a16="http://schemas.microsoft.com/office/drawing/2014/main" val="3317494456"/>
                  </a:ext>
                </a:extLst>
              </a:tr>
              <a:tr h="463665">
                <a:tc>
                  <a:txBody>
                    <a:bodyPr/>
                    <a:lstStyle/>
                    <a:p>
                      <a:r>
                        <a:rPr lang="en-US">
                          <a:solidFill>
                            <a:schemeClr val="bg1">
                              <a:lumMod val="95000"/>
                            </a:schemeClr>
                          </a:solidFill>
                        </a:rPr>
                        <a:t>Multi agent system for ICD-10 code extraction</a:t>
                      </a:r>
                    </a:p>
                  </a:txBody>
                  <a:tcPr>
                    <a:noFill/>
                  </a:tcPr>
                </a:tc>
                <a:tc>
                  <a:txBody>
                    <a:bodyPr/>
                    <a:lstStyle/>
                    <a:p>
                      <a:r>
                        <a:rPr lang="en-US" i="0">
                          <a:solidFill>
                            <a:schemeClr val="bg1"/>
                          </a:solidFill>
                        </a:rPr>
                        <a:t>10 minutes</a:t>
                      </a:r>
                    </a:p>
                  </a:txBody>
                  <a:tcPr>
                    <a:noFill/>
                  </a:tcPr>
                </a:tc>
                <a:extLst>
                  <a:ext uri="{0D108BD9-81ED-4DB2-BD59-A6C34878D82A}">
                    <a16:rowId xmlns:a16="http://schemas.microsoft.com/office/drawing/2014/main" val="3049450357"/>
                  </a:ext>
                </a:extLst>
              </a:tr>
              <a:tr h="463665">
                <a:tc>
                  <a:txBody>
                    <a:bodyPr/>
                    <a:lstStyle/>
                    <a:p>
                      <a:r>
                        <a:rPr lang="en-US">
                          <a:solidFill>
                            <a:schemeClr val="bg1"/>
                          </a:solidFill>
                        </a:rPr>
                        <a:t>Code Walkthrough</a:t>
                      </a:r>
                    </a:p>
                  </a:txBody>
                  <a:tcPr>
                    <a:noFill/>
                  </a:tcPr>
                </a:tc>
                <a:tc>
                  <a:txBody>
                    <a:bodyPr/>
                    <a:lstStyle/>
                    <a:p>
                      <a:r>
                        <a:rPr lang="en-US" i="0">
                          <a:solidFill>
                            <a:schemeClr val="bg1"/>
                          </a:solidFill>
                        </a:rPr>
                        <a:t>15 minutes</a:t>
                      </a:r>
                    </a:p>
                  </a:txBody>
                  <a:tcPr>
                    <a:noFill/>
                  </a:tcPr>
                </a:tc>
                <a:extLst>
                  <a:ext uri="{0D108BD9-81ED-4DB2-BD59-A6C34878D82A}">
                    <a16:rowId xmlns:a16="http://schemas.microsoft.com/office/drawing/2014/main" val="3499984031"/>
                  </a:ext>
                </a:extLst>
              </a:tr>
              <a:tr h="648047">
                <a:tc>
                  <a:txBody>
                    <a:bodyPr/>
                    <a:lstStyle/>
                    <a:p>
                      <a:r>
                        <a:rPr lang="en-US">
                          <a:solidFill>
                            <a:schemeClr val="bg1"/>
                          </a:solidFill>
                        </a:rPr>
                        <a:t>Other approach and customization</a:t>
                      </a:r>
                    </a:p>
                  </a:txBody>
                  <a:tcPr>
                    <a:noFill/>
                  </a:tcPr>
                </a:tc>
                <a:tc>
                  <a:txBody>
                    <a:bodyPr/>
                    <a:lstStyle/>
                    <a:p>
                      <a:r>
                        <a:rPr lang="en-US" i="0">
                          <a:solidFill>
                            <a:schemeClr val="bg1"/>
                          </a:solidFill>
                        </a:rPr>
                        <a:t>5 minutes</a:t>
                      </a:r>
                    </a:p>
                  </a:txBody>
                  <a:tcPr>
                    <a:noFill/>
                  </a:tcPr>
                </a:tc>
                <a:extLst>
                  <a:ext uri="{0D108BD9-81ED-4DB2-BD59-A6C34878D82A}">
                    <a16:rowId xmlns:a16="http://schemas.microsoft.com/office/drawing/2014/main" val="1188678354"/>
                  </a:ext>
                </a:extLst>
              </a:tr>
              <a:tr h="463665">
                <a:tc>
                  <a:txBody>
                    <a:bodyPr/>
                    <a:lstStyle/>
                    <a:p>
                      <a:r>
                        <a:rPr lang="en-US">
                          <a:solidFill>
                            <a:schemeClr val="bg1"/>
                          </a:solidFill>
                        </a:rPr>
                        <a:t>Wrap-Up &amp; Q&amp;A</a:t>
                      </a:r>
                    </a:p>
                  </a:txBody>
                  <a:tcPr>
                    <a:noFill/>
                  </a:tcPr>
                </a:tc>
                <a:tc>
                  <a:txBody>
                    <a:bodyPr/>
                    <a:lstStyle/>
                    <a:p>
                      <a:r>
                        <a:rPr lang="en-US" i="0">
                          <a:solidFill>
                            <a:schemeClr val="bg1"/>
                          </a:solidFill>
                        </a:rPr>
                        <a:t>10 minutes</a:t>
                      </a:r>
                    </a:p>
                  </a:txBody>
                  <a:tcPr>
                    <a:noFill/>
                  </a:tcPr>
                </a:tc>
                <a:extLst>
                  <a:ext uri="{0D108BD9-81ED-4DB2-BD59-A6C34878D82A}">
                    <a16:rowId xmlns:a16="http://schemas.microsoft.com/office/drawing/2014/main" val="443646374"/>
                  </a:ext>
                </a:extLst>
              </a:tr>
            </a:tbl>
          </a:graphicData>
        </a:graphic>
      </p:graphicFrame>
    </p:spTree>
    <p:extLst>
      <p:ext uri="{BB962C8B-B14F-4D97-AF65-F5344CB8AC3E}">
        <p14:creationId xmlns:p14="http://schemas.microsoft.com/office/powerpoint/2010/main" val="577182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1DEB8882-D8F3-F810-3C04-8C99E608951C}"/>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1" y="1816100"/>
            <a:ext cx="4910138" cy="3670300"/>
          </a:xfrm>
        </p:spPr>
        <p:txBody>
          <a:bodyPr>
            <a:normAutofit/>
          </a:bodyPr>
          <a:lstStyle/>
          <a:p>
            <a:pPr marL="0" indent="0">
              <a:lnSpc>
                <a:spcPct val="90000"/>
              </a:lnSpc>
              <a:spcBef>
                <a:spcPts val="2500"/>
              </a:spcBef>
              <a:buNone/>
            </a:pPr>
            <a:r>
              <a:rPr lang="en-US" sz="1300" b="1"/>
              <a:t>Enhanced Documentation Efficiency</a:t>
            </a:r>
          </a:p>
          <a:p>
            <a:pPr marL="0" lvl="1" indent="0">
              <a:lnSpc>
                <a:spcPct val="90000"/>
              </a:lnSpc>
              <a:buNone/>
            </a:pPr>
            <a:r>
              <a:rPr lang="en-US" sz="1300"/>
              <a:t>AI-driven tools streamline documentation processes, enhancing efficiency by 2.7× and saving physicians an hour daily.</a:t>
            </a:r>
          </a:p>
          <a:p>
            <a:pPr marL="0" indent="0">
              <a:lnSpc>
                <a:spcPct val="90000"/>
              </a:lnSpc>
              <a:spcBef>
                <a:spcPts val="2500"/>
              </a:spcBef>
              <a:buNone/>
            </a:pPr>
            <a:r>
              <a:rPr lang="en-US" sz="1300" b="1"/>
              <a:t>Improved Billing Accuracy</a:t>
            </a:r>
          </a:p>
          <a:p>
            <a:pPr marL="0" lvl="1" indent="0">
              <a:lnSpc>
                <a:spcPct val="90000"/>
              </a:lnSpc>
              <a:buNone/>
            </a:pPr>
            <a:r>
              <a:rPr lang="en-US" sz="1300"/>
              <a:t>AI can be used for assigning CPT codes, reducing the $18 billion wasted on denied claims.</a:t>
            </a:r>
          </a:p>
          <a:p>
            <a:pPr marL="0" indent="0">
              <a:lnSpc>
                <a:spcPct val="90000"/>
              </a:lnSpc>
              <a:spcBef>
                <a:spcPts val="2500"/>
              </a:spcBef>
              <a:buNone/>
            </a:pPr>
            <a:r>
              <a:rPr lang="en-US" sz="1300" b="1"/>
              <a:t>Operational Efficiency</a:t>
            </a:r>
          </a:p>
          <a:p>
            <a:pPr marL="0" lvl="1" indent="0">
              <a:lnSpc>
                <a:spcPct val="90000"/>
              </a:lnSpc>
              <a:buNone/>
            </a:pPr>
            <a:r>
              <a:rPr lang="en-US" sz="1300"/>
              <a:t>Automating tasks increases operational efficiency and preserves cash flow, contributing to a more streamlined healthcare billing process.</a:t>
            </a:r>
          </a:p>
          <a:p>
            <a:pPr marL="0" indent="0">
              <a:lnSpc>
                <a:spcPct val="90000"/>
              </a:lnSpc>
              <a:spcBef>
                <a:spcPts val="2500"/>
              </a:spcBef>
              <a:buNone/>
            </a:pPr>
            <a:r>
              <a:rPr lang="en-US" sz="1300" b="1"/>
              <a:t>Boost in Staff Satisfaction</a:t>
            </a:r>
          </a:p>
          <a:p>
            <a:pPr marL="0" lvl="1" indent="0">
              <a:lnSpc>
                <a:spcPct val="90000"/>
              </a:lnSpc>
              <a:buNone/>
            </a:pPr>
            <a:r>
              <a:rPr lang="en-US" sz="1300"/>
              <a:t>Reducing administrative burden through AI boosts staff satisfaction by 13-17% in pilot programs, promoting a better working environment.</a:t>
            </a:r>
          </a:p>
        </p:txBody>
      </p:sp>
      <p:pic>
        <p:nvPicPr>
          <p:cNvPr id="5" name="Content Placeholder 4">
            <a:extLst>
              <a:ext uri="{FF2B5EF4-FFF2-40B4-BE49-F238E27FC236}">
                <a16:creationId xmlns:a16="http://schemas.microsoft.com/office/drawing/2014/main" id="{CA9BF1BA-0E73-4F07-BEFA-70AC97C90BA6}"/>
              </a:ext>
            </a:extLst>
          </p:cNvPr>
          <p:cNvPicPr>
            <a:picLocks noGrp="1" noChangeAspect="1"/>
          </p:cNvPicPr>
          <p:nvPr>
            <p:ph type="pic" sz="quarter" idx="10"/>
          </p:nvPr>
        </p:nvPicPr>
        <p:blipFill>
          <a:blip r:embed="rId3"/>
          <a:srcRect t="6250" b="6250"/>
          <a:stretch/>
        </p:blipFill>
        <p:spPr>
          <a:xfrm>
            <a:off x="6096000" y="10"/>
            <a:ext cx="6096000" cy="6857990"/>
          </a:xfrm>
          <a:noFill/>
        </p:spPr>
      </p:pic>
      <p:sp>
        <p:nvSpPr>
          <p:cNvPr id="3" name="Title 3">
            <a:extLst>
              <a:ext uri="{FF2B5EF4-FFF2-40B4-BE49-F238E27FC236}">
                <a16:creationId xmlns:a16="http://schemas.microsoft.com/office/drawing/2014/main" id="{EE8CC76E-993A-CE73-51ED-D3CE26A54689}"/>
              </a:ext>
            </a:extLst>
          </p:cNvPr>
          <p:cNvSpPr txBox="1">
            <a:spLocks/>
          </p:cNvSpPr>
          <p:nvPr/>
        </p:nvSpPr>
        <p:spPr>
          <a:xfrm>
            <a:off x="76200" y="99863"/>
            <a:ext cx="6225540" cy="76881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2400" b="1"/>
              <a:t>Reducing Administrative Burdens in Healthcare Billing and Coding with AI</a:t>
            </a:r>
            <a:endParaRPr lang="en-US" sz="2400"/>
          </a:p>
          <a:p>
            <a:endParaRPr lang="en-US">
              <a:solidFill>
                <a:schemeClr val="accent6"/>
              </a:solidFill>
            </a:endParaRPr>
          </a:p>
        </p:txBody>
      </p:sp>
      <p:sp>
        <p:nvSpPr>
          <p:cNvPr id="8" name="Title 1">
            <a:extLst>
              <a:ext uri="{FF2B5EF4-FFF2-40B4-BE49-F238E27FC236}">
                <a16:creationId xmlns:a16="http://schemas.microsoft.com/office/drawing/2014/main" id="{37131251-66D5-A774-F8A4-C591FB031B1E}"/>
              </a:ext>
            </a:extLst>
          </p:cNvPr>
          <p:cNvSpPr>
            <a:spLocks noGrp="1"/>
          </p:cNvSpPr>
          <p:nvPr>
            <p:ph type="title"/>
          </p:nvPr>
        </p:nvSpPr>
        <p:spPr>
          <a:xfrm>
            <a:off x="584201" y="1226018"/>
            <a:ext cx="4282759" cy="457200"/>
          </a:xfrm>
        </p:spPr>
        <p:txBody>
          <a:bodyPr wrap="square" anchor="t">
            <a:normAutofit/>
          </a:bodyPr>
          <a:lstStyle/>
          <a:p>
            <a:r>
              <a:rPr lang="en-US" sz="2000"/>
              <a:t>Benefit for Provider</a:t>
            </a:r>
          </a:p>
        </p:txBody>
      </p:sp>
      <p:sp>
        <p:nvSpPr>
          <p:cNvPr id="9" name="Text Placeholder 13">
            <a:extLst>
              <a:ext uri="{FF2B5EF4-FFF2-40B4-BE49-F238E27FC236}">
                <a16:creationId xmlns:a16="http://schemas.microsoft.com/office/drawing/2014/main" id="{C0CCEC4C-24A4-1854-82AE-6E04BFDF59DE}"/>
              </a:ext>
            </a:extLst>
          </p:cNvPr>
          <p:cNvSpPr>
            <a:spLocks noGrp="1"/>
          </p:cNvSpPr>
          <p:nvPr/>
        </p:nvSpPr>
        <p:spPr>
          <a:xfrm>
            <a:off x="584201" y="6347495"/>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4"/>
              </a:rPr>
              <a:t>PubMed Central</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5"/>
              </a:rPr>
              <a:t>Fierce Healthcare,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6"/>
              </a:rPr>
              <a:t>AMA</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5"/>
              </a:rPr>
              <a:t> </a:t>
            </a:r>
            <a:endPar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endParaRPr>
          </a:p>
        </p:txBody>
      </p:sp>
    </p:spTree>
    <p:extLst>
      <p:ext uri="{BB962C8B-B14F-4D97-AF65-F5344CB8AC3E}">
        <p14:creationId xmlns:p14="http://schemas.microsoft.com/office/powerpoint/2010/main" val="3784031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BFF17-FCEF-C659-0157-91A802CB9395}"/>
              </a:ext>
            </a:extLst>
          </p:cNvPr>
          <p:cNvSpPr>
            <a:spLocks noGrp="1"/>
          </p:cNvSpPr>
          <p:nvPr>
            <p:ph type="title"/>
          </p:nvPr>
        </p:nvSpPr>
        <p:spPr>
          <a:xfrm>
            <a:off x="584201" y="1226018"/>
            <a:ext cx="4282759" cy="457200"/>
          </a:xfrm>
        </p:spPr>
        <p:txBody>
          <a:bodyPr wrap="square" anchor="t">
            <a:normAutofit/>
          </a:bodyPr>
          <a:lstStyle/>
          <a:p>
            <a:r>
              <a:rPr lang="en-US" sz="2000"/>
              <a:t>Benefit for Payer</a:t>
            </a:r>
          </a:p>
        </p:txBody>
      </p:sp>
      <p:sp>
        <p:nvSpPr>
          <p:cNvPr id="4" name="Content Placeholder 3">
            <a:extLst>
              <a:ext uri="{FF2B5EF4-FFF2-40B4-BE49-F238E27FC236}">
                <a16:creationId xmlns:a16="http://schemas.microsoft.com/office/drawing/2014/main" id="{7EBCAAAA-3965-E6E9-38E6-6BDEA512F458}"/>
              </a:ext>
            </a:extLst>
          </p:cNvPr>
          <p:cNvSpPr>
            <a:spLocks noGrp="1"/>
          </p:cNvSpPr>
          <p:nvPr>
            <p:ph sz="quarter" idx="1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1" y="1816100"/>
            <a:ext cx="4910138" cy="3670300"/>
          </a:xfrm>
        </p:spPr>
        <p:txBody>
          <a:bodyPr>
            <a:normAutofit lnSpcReduction="10000"/>
          </a:bodyPr>
          <a:lstStyle/>
          <a:p>
            <a:pPr marL="0" indent="0">
              <a:lnSpc>
                <a:spcPct val="90000"/>
              </a:lnSpc>
              <a:spcBef>
                <a:spcPts val="2500"/>
              </a:spcBef>
              <a:buNone/>
            </a:pPr>
            <a:r>
              <a:rPr lang="en-US" sz="1300" b="1"/>
              <a:t>Streamlining Claims Processing</a:t>
            </a:r>
          </a:p>
          <a:p>
            <a:pPr marL="0" lvl="1" indent="0">
              <a:lnSpc>
                <a:spcPct val="90000"/>
              </a:lnSpc>
              <a:buNone/>
            </a:pPr>
            <a:r>
              <a:rPr lang="en-US" sz="1300"/>
              <a:t>AI improves the efficiency of claims processing, saving insurance payers over $11 billion annually and reducing processing times by 30%.</a:t>
            </a:r>
          </a:p>
          <a:p>
            <a:pPr marL="0" indent="0">
              <a:lnSpc>
                <a:spcPct val="90000"/>
              </a:lnSpc>
              <a:spcBef>
                <a:spcPts val="2500"/>
              </a:spcBef>
              <a:buNone/>
            </a:pPr>
            <a:r>
              <a:rPr lang="en-US" sz="1300" b="1"/>
              <a:t>Enhanced Fraud Detection</a:t>
            </a:r>
          </a:p>
          <a:p>
            <a:pPr marL="0" lvl="1" indent="0">
              <a:lnSpc>
                <a:spcPct val="90000"/>
              </a:lnSpc>
              <a:buNone/>
            </a:pPr>
            <a:r>
              <a:rPr lang="en-US" sz="1300"/>
              <a:t>MAS with reasoning models can enhance fraud detection capabilities, identifying anomalies in real time to prevent fraudulent activities.</a:t>
            </a:r>
          </a:p>
          <a:p>
            <a:pPr marL="0" indent="0">
              <a:lnSpc>
                <a:spcPct val="90000"/>
              </a:lnSpc>
              <a:spcBef>
                <a:spcPts val="2500"/>
              </a:spcBef>
              <a:buNone/>
            </a:pPr>
            <a:r>
              <a:rPr lang="en-US" sz="1300" b="1"/>
              <a:t>Early Intervention for At-risk Populations</a:t>
            </a:r>
          </a:p>
          <a:p>
            <a:pPr marL="0" lvl="1" indent="0">
              <a:lnSpc>
                <a:spcPct val="90000"/>
              </a:lnSpc>
              <a:buNone/>
            </a:pPr>
            <a:r>
              <a:rPr lang="en-US" sz="1300"/>
              <a:t>Predictive models powered by AI aid in early intervention for at-risk populations, improving health outcomes and reducing costs.</a:t>
            </a:r>
          </a:p>
          <a:p>
            <a:pPr marL="0" indent="0">
              <a:lnSpc>
                <a:spcPct val="90000"/>
              </a:lnSpc>
              <a:spcBef>
                <a:spcPts val="2500"/>
              </a:spcBef>
              <a:buNone/>
            </a:pPr>
            <a:r>
              <a:rPr lang="en-US" sz="1300" b="1"/>
              <a:t>AI-enabled Prior-authorization Tools</a:t>
            </a:r>
          </a:p>
          <a:p>
            <a:pPr marL="0" lvl="1" indent="0">
              <a:lnSpc>
                <a:spcPct val="90000"/>
              </a:lnSpc>
              <a:buNone/>
            </a:pPr>
            <a:r>
              <a:rPr lang="en-US" sz="1300"/>
              <a:t>AI-enabled prior-authorization tools save 4 minutes per case, reducing treatment delays and enhancing the overall experience for patients.</a:t>
            </a:r>
          </a:p>
        </p:txBody>
      </p:sp>
      <p:pic>
        <p:nvPicPr>
          <p:cNvPr id="5" name="Content Placeholder 4">
            <a:extLst>
              <a:ext uri="{FF2B5EF4-FFF2-40B4-BE49-F238E27FC236}">
                <a16:creationId xmlns:a16="http://schemas.microsoft.com/office/drawing/2014/main" id="{7EE1D177-5C4F-4ACD-BE1D-C74FDF0784CF}"/>
              </a:ext>
            </a:extLst>
          </p:cNvPr>
          <p:cNvPicPr>
            <a:picLocks noGrp="1" noChangeAspect="1"/>
          </p:cNvPicPr>
          <p:nvPr>
            <p:ph type="pic" sz="quarter" idx="10"/>
          </p:nvPr>
        </p:nvPicPr>
        <p:blipFill>
          <a:blip r:embed="rId3"/>
          <a:srcRect l="5555" r="5555"/>
          <a:stretch/>
        </p:blipFill>
        <p:spPr>
          <a:xfrm>
            <a:off x="6096000" y="10"/>
            <a:ext cx="6096000" cy="6857990"/>
          </a:xfrm>
          <a:noFill/>
        </p:spPr>
      </p:pic>
      <p:sp>
        <p:nvSpPr>
          <p:cNvPr id="3" name="Title 3">
            <a:extLst>
              <a:ext uri="{FF2B5EF4-FFF2-40B4-BE49-F238E27FC236}">
                <a16:creationId xmlns:a16="http://schemas.microsoft.com/office/drawing/2014/main" id="{9AA7E7DC-8FC6-78CD-98D1-8D5BFF96EED0}"/>
              </a:ext>
            </a:extLst>
          </p:cNvPr>
          <p:cNvSpPr txBox="1">
            <a:spLocks/>
          </p:cNvSpPr>
          <p:nvPr/>
        </p:nvSpPr>
        <p:spPr>
          <a:xfrm>
            <a:off x="76200" y="99863"/>
            <a:ext cx="6225540" cy="76881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US" sz="2400" b="1"/>
              <a:t>Reducing Administrative Burdens in Healthcare Billing and Coding with AI</a:t>
            </a:r>
            <a:endParaRPr lang="en-US" sz="2400"/>
          </a:p>
        </p:txBody>
      </p:sp>
      <p:sp>
        <p:nvSpPr>
          <p:cNvPr id="6" name="Text Placeholder 13">
            <a:extLst>
              <a:ext uri="{FF2B5EF4-FFF2-40B4-BE49-F238E27FC236}">
                <a16:creationId xmlns:a16="http://schemas.microsoft.com/office/drawing/2014/main" id="{B59FD7FA-1214-9BC9-D104-DFD9EA81C18E}"/>
              </a:ext>
            </a:extLst>
          </p:cNvPr>
          <p:cNvSpPr>
            <a:spLocks noGrp="1"/>
          </p:cNvSpPr>
          <p:nvPr/>
        </p:nvSpPr>
        <p:spPr>
          <a:xfrm>
            <a:off x="584201" y="6347495"/>
            <a:ext cx="9326033" cy="172647"/>
          </a:xfrm>
          <a:prstGeom prst="rect">
            <a:avLst/>
          </a:prstGeom>
          <a:noFill/>
        </p:spPr>
        <p:txBody>
          <a:bodyPr vert="horz" wrap="square" lIns="0" tIns="0" rIns="0" bIns="0" rtlCol="0">
            <a:spAutoFit/>
          </a:bodyPr>
          <a:lstStyle>
            <a:lvl1pPr marL="0" marR="0" indent="0" algn="l" defTabSz="951304" rtl="0" eaLnBrk="1" fontAlgn="auto" latinLnBrk="0" hangingPunct="1">
              <a:lnSpc>
                <a:spcPct val="100000"/>
              </a:lnSpc>
              <a:spcBef>
                <a:spcPts val="0"/>
              </a:spcBef>
              <a:spcAft>
                <a:spcPts val="0"/>
              </a:spcAft>
              <a:buClrTx/>
              <a:buSzPct val="90000"/>
              <a:buFont typeface="Wingdings" panose="05000000000000000000" pitchFamily="2" charset="2"/>
              <a:buNone/>
              <a:tabLst/>
              <a:defRPr sz="1122"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lvl="0">
              <a:defRPr/>
            </a:pP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Source: </a:t>
            </a:r>
            <a:r>
              <a:rPr lang="en-US">
                <a:hlinkClick r:id="rId4"/>
              </a:rPr>
              <a:t>CAQHindex report</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 </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hlinkClick r:id="rId5"/>
              </a:rPr>
              <a:t>Capco</a:t>
            </a:r>
            <a:r>
              <a:rPr kumimoji="0" lang="en-CA" sz="1122" b="0" i="0" u="none" strike="noStrike" kern="1200" cap="none" spc="0" normalizeH="0" baseline="0" noProof="0">
                <a:ln>
                  <a:noFill/>
                </a:ln>
                <a:solidFill>
                  <a:srgbClr val="000000"/>
                </a:solidFill>
                <a:effectLst/>
                <a:uLnTx/>
                <a:uFillTx/>
                <a:latin typeface="Segoe Sans Text"/>
                <a:ea typeface="+mn-ea"/>
                <a:cs typeface="Segoe Sans Text" pitchFamily="2" charset="0"/>
              </a:rPr>
              <a:t> </a:t>
            </a:r>
          </a:p>
        </p:txBody>
      </p:sp>
    </p:spTree>
    <p:extLst>
      <p:ext uri="{BB962C8B-B14F-4D97-AF65-F5344CB8AC3E}">
        <p14:creationId xmlns:p14="http://schemas.microsoft.com/office/powerpoint/2010/main" val="1083422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01199-3CF0-4C93-B9D1-C5C976D9D59E}"/>
              </a:ext>
            </a:extLst>
          </p:cNvPr>
          <p:cNvSpPr/>
          <p:nvPr/>
        </p:nvSpPr>
        <p:spPr bwMode="auto">
          <a:xfrm>
            <a:off x="6208074" y="487"/>
            <a:ext cx="5983927" cy="6857027"/>
          </a:xfrm>
          <a:prstGeom prst="rect">
            <a:avLst/>
          </a:prstGeom>
          <a:solidFill>
            <a:srgbClr val="FFFFFF"/>
          </a:solidFill>
          <a:ln>
            <a:solidFill>
              <a:srgbClr val="003C6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56B355F0-41C7-43D3-BDC0-ED809DB44A2B}"/>
              </a:ext>
            </a:extLst>
          </p:cNvPr>
          <p:cNvSpPr txBox="1">
            <a:spLocks/>
          </p:cNvSpPr>
          <p:nvPr/>
        </p:nvSpPr>
        <p:spPr>
          <a:xfrm>
            <a:off x="6472198" y="753075"/>
            <a:ext cx="5983926" cy="1190108"/>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3264" b="0" kern="1200" cap="none" spc="-102"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Text Analytics for Health</a:t>
            </a:r>
            <a:br>
              <a:rPr kumimoji="0" lang="en-US" sz="2400" b="0" i="0" u="none" strike="noStrike" kern="1200" cap="none" spc="-10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rPr>
            </a:br>
            <a:br>
              <a:rPr kumimoji="0" lang="en-US" sz="2400" b="0" i="0" u="none" strike="noStrike" kern="1200" cap="none" spc="-10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rPr>
            </a:br>
            <a:endParaRPr kumimoji="0" lang="en-US" sz="3200" b="0" i="0" u="none" strike="noStrike" kern="1200" cap="none" spc="-10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 name="TextBox 9">
            <a:extLst>
              <a:ext uri="{FF2B5EF4-FFF2-40B4-BE49-F238E27FC236}">
                <a16:creationId xmlns:a16="http://schemas.microsoft.com/office/drawing/2014/main" id="{638A2DFB-06D4-4733-B9AE-8AE9925F55AF}"/>
              </a:ext>
            </a:extLst>
          </p:cNvPr>
          <p:cNvSpPr txBox="1"/>
          <p:nvPr/>
        </p:nvSpPr>
        <p:spPr>
          <a:xfrm>
            <a:off x="6362470" y="1507183"/>
            <a:ext cx="5231039" cy="4031873"/>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6191F"/>
              </a:solidFill>
              <a:effectLst/>
              <a:uLnTx/>
              <a:uFillTx/>
              <a:latin typeface="Calibri (Body)"/>
              <a:ea typeface="+mn-ea"/>
              <a:cs typeface="+mn-cs"/>
            </a:endParaRPr>
          </a:p>
          <a:p>
            <a:pPr marL="118745" marR="0" lvl="0" indent="-1187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6191F"/>
                </a:solidFill>
                <a:effectLst/>
                <a:uLnTx/>
                <a:uFillTx/>
                <a:latin typeface="Calibri (Body)"/>
                <a:ea typeface="+mn-ea"/>
                <a:cs typeface="+mn-cs"/>
              </a:rPr>
              <a:t>Powerful natural language processing - </a:t>
            </a:r>
            <a:r>
              <a:rPr kumimoji="0" lang="en-US" sz="1400" b="0" i="0" u="none" strike="noStrike" kern="1200" cap="none" spc="0" normalizeH="0" baseline="0" noProof="0">
                <a:ln>
                  <a:noFill/>
                </a:ln>
                <a:solidFill>
                  <a:srgbClr val="16191F"/>
                </a:solidFill>
                <a:effectLst/>
                <a:uLnTx/>
                <a:uFillTx/>
                <a:latin typeface="Calibri (Body)"/>
                <a:ea typeface="+mn-ea"/>
                <a:cs typeface="+mn-cs"/>
              </a:rPr>
              <a:t>A Microsoft Cognitive Service that allows to analyze unstructured clinical data in multiple languages</a:t>
            </a:r>
            <a:endParaRPr kumimoji="0" lang="en-US" sz="1800" b="1" i="0" u="none" strike="noStrike" kern="1200" cap="none" spc="0" normalizeH="0" baseline="0" noProof="0">
              <a:ln>
                <a:noFill/>
              </a:ln>
              <a:solidFill>
                <a:srgbClr val="16191F"/>
              </a:solidFill>
              <a:effectLst/>
              <a:uLnTx/>
              <a:uFillTx/>
              <a:latin typeface="Calibri (Body)"/>
              <a:ea typeface="+mn-ea"/>
              <a:cs typeface="+mn-cs"/>
            </a:endParaRPr>
          </a:p>
          <a:p>
            <a:pPr marL="118745" marR="0" lvl="0" indent="-1187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a:ln>
                <a:noFill/>
              </a:ln>
              <a:solidFill>
                <a:srgbClr val="16191F"/>
              </a:solidFill>
              <a:effectLst/>
              <a:uLnTx/>
              <a:uFillTx/>
              <a:latin typeface="Calibri (Body)"/>
              <a:ea typeface="+mn-ea"/>
              <a:cs typeface="+mn-cs"/>
            </a:endParaRPr>
          </a:p>
          <a:p>
            <a:pPr marL="118745" marR="0" lvl="0" indent="-1187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6191F"/>
                </a:solidFill>
                <a:effectLst/>
                <a:uLnTx/>
                <a:uFillTx/>
                <a:latin typeface="Calibri (Body)"/>
                <a:ea typeface="+mn-ea"/>
                <a:cs typeface="+mn-cs"/>
              </a:rPr>
              <a:t>Analyzes clinical data</a:t>
            </a:r>
            <a:r>
              <a:rPr kumimoji="0" lang="en-US" sz="1800" b="0" i="0" u="none" strike="noStrike" kern="1200" cap="none" spc="0" normalizeH="0" baseline="0" noProof="0">
                <a:ln>
                  <a:noFill/>
                </a:ln>
                <a:solidFill>
                  <a:srgbClr val="16191F"/>
                </a:solidFill>
                <a:effectLst/>
                <a:uLnTx/>
                <a:uFillTx/>
                <a:latin typeface="Calibri (Body)"/>
                <a:ea typeface="+mn-ea"/>
                <a:cs typeface="+mn-cs"/>
              </a:rPr>
              <a:t> - </a:t>
            </a:r>
            <a:r>
              <a:rPr kumimoji="0" lang="en-US" sz="1400" b="0" i="0" u="none" strike="noStrike" kern="1200" cap="none" spc="0" normalizeH="0" baseline="0" noProof="0">
                <a:ln>
                  <a:noFill/>
                </a:ln>
                <a:solidFill>
                  <a:srgbClr val="16191F"/>
                </a:solidFill>
                <a:effectLst/>
                <a:uLnTx/>
                <a:uFillTx/>
                <a:latin typeface="Calibri (Body)"/>
                <a:ea typeface="+mn-ea"/>
                <a:cs typeface="+mn-cs"/>
              </a:rPr>
              <a:t>Extracts medical terms, relationships, assertions &amp; clinical coding linking and structures into FHIR</a:t>
            </a:r>
          </a:p>
          <a:p>
            <a:pPr marL="118745" marR="0" lvl="0" indent="-118745"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6191F"/>
              </a:solidFill>
              <a:effectLst/>
              <a:uLnTx/>
              <a:uFillTx/>
              <a:latin typeface="Calibri (Body)"/>
              <a:ea typeface="+mn-ea"/>
              <a:cs typeface="+mn-cs"/>
            </a:endParaRPr>
          </a:p>
          <a:p>
            <a:pPr marL="118745" marR="0" lvl="0" indent="-1187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6191F"/>
                </a:solidFill>
                <a:effectLst/>
                <a:uLnTx/>
                <a:uFillTx/>
                <a:latin typeface="Calibri (Body)"/>
                <a:ea typeface="+mn-ea"/>
                <a:cs typeface="+mn-cs"/>
              </a:rPr>
              <a:t>Integrates with other services </a:t>
            </a:r>
            <a:r>
              <a:rPr kumimoji="0" lang="en-US" sz="1800" b="0" i="0" u="none" strike="noStrike" kern="1200" cap="none" spc="0" normalizeH="0" baseline="0" noProof="0">
                <a:ln>
                  <a:noFill/>
                </a:ln>
                <a:solidFill>
                  <a:srgbClr val="16191F"/>
                </a:solidFill>
                <a:effectLst/>
                <a:uLnTx/>
                <a:uFillTx/>
                <a:latin typeface="Calibri (Body)"/>
                <a:ea typeface="+mn-ea"/>
                <a:cs typeface="+mn-cs"/>
              </a:rPr>
              <a:t>-</a:t>
            </a:r>
            <a:r>
              <a:rPr kumimoji="0" lang="en-US" sz="1400" b="0" i="0" u="none" strike="noStrike" kern="1200" cap="none" spc="0" normalizeH="0" baseline="0" noProof="0">
                <a:ln>
                  <a:noFill/>
                </a:ln>
                <a:solidFill>
                  <a:srgbClr val="16191F"/>
                </a:solidFill>
                <a:effectLst/>
                <a:uLnTx/>
                <a:uFillTx/>
                <a:latin typeface="Calibri (Body)"/>
                <a:ea typeface="+mn-ea"/>
                <a:cs typeface="+mn-cs"/>
              </a:rPr>
              <a:t>  works seamlessly with all Azure platform services and supports FHIR interoperability.</a:t>
            </a:r>
          </a:p>
          <a:p>
            <a:pPr marL="118745" marR="0" lvl="0" indent="-1187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16191F"/>
              </a:solidFill>
              <a:effectLst/>
              <a:uLnTx/>
              <a:uFillTx/>
              <a:latin typeface="Calibri (Body)"/>
              <a:ea typeface="+mn-ea"/>
              <a:cs typeface="+mn-cs"/>
            </a:endParaRPr>
          </a:p>
          <a:p>
            <a:pPr marL="118745" marR="0" lvl="0" indent="-118745"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rgbClr val="16191F"/>
                </a:solidFill>
                <a:effectLst/>
                <a:uLnTx/>
                <a:uFillTx/>
                <a:latin typeface="Calibri (Body)"/>
                <a:ea typeface="+mn-ea"/>
                <a:cs typeface="+mn-cs"/>
              </a:rPr>
              <a:t>Enables a wide range of scenarios </a:t>
            </a:r>
            <a:r>
              <a:rPr kumimoji="0" lang="en-US" sz="1800" b="0" i="0" u="none" strike="noStrike" kern="1200" cap="none" spc="0" normalizeH="0" baseline="0" noProof="0">
                <a:ln>
                  <a:noFill/>
                </a:ln>
                <a:solidFill>
                  <a:srgbClr val="16191F"/>
                </a:solidFill>
                <a:effectLst/>
                <a:uLnTx/>
                <a:uFillTx/>
                <a:latin typeface="Calibri (Body)"/>
                <a:ea typeface="+mn-ea"/>
                <a:cs typeface="+mn-cs"/>
              </a:rPr>
              <a:t>- </a:t>
            </a:r>
            <a:r>
              <a:rPr kumimoji="0" lang="en-US" sz="1400" b="0" i="0" u="none" strike="noStrike" kern="1200" cap="none" spc="0" normalizeH="0" baseline="0" noProof="0">
                <a:ln>
                  <a:noFill/>
                </a:ln>
                <a:solidFill>
                  <a:srgbClr val="16191F"/>
                </a:solidFill>
                <a:effectLst/>
                <a:uLnTx/>
                <a:uFillTx/>
                <a:latin typeface="Calibri (Body)"/>
                <a:ea typeface="+mn-ea"/>
                <a:cs typeface="+mn-cs"/>
              </a:rPr>
              <a:t>including patient insights, clinical trials matching, predictive analytics, clinical coding, registries, medical publications knowledge mining, and decision support.</a:t>
            </a:r>
            <a:endParaRPr kumimoji="0" lang="en-US" sz="1800" b="0" i="0" u="none" strike="noStrike" kern="1200" cap="none" spc="0" normalizeH="0" baseline="0" noProof="0">
              <a:ln>
                <a:noFill/>
              </a:ln>
              <a:solidFill>
                <a:srgbClr val="16191F"/>
              </a:solidFill>
              <a:effectLst/>
              <a:uLnTx/>
              <a:uFillTx/>
              <a:latin typeface="Calibri (Body)"/>
              <a:ea typeface="+mn-ea"/>
              <a:cs typeface="+mn-cs"/>
            </a:endParaRPr>
          </a:p>
        </p:txBody>
      </p:sp>
    </p:spTree>
    <p:extLst>
      <p:ext uri="{BB962C8B-B14F-4D97-AF65-F5344CB8AC3E}">
        <p14:creationId xmlns:p14="http://schemas.microsoft.com/office/powerpoint/2010/main" val="10965047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CFBF2F-D3F5-185D-4650-C5F752069E1F}"/>
              </a:ext>
            </a:extLst>
          </p:cNvPr>
          <p:cNvSpPr/>
          <p:nvPr/>
        </p:nvSpPr>
        <p:spPr bwMode="auto">
          <a:xfrm>
            <a:off x="0" y="0"/>
            <a:ext cx="5764516" cy="6855743"/>
          </a:xfrm>
          <a:prstGeom prst="rect">
            <a:avLst/>
          </a:prstGeom>
          <a:gradFill>
            <a:gsLst>
              <a:gs pos="54500">
                <a:srgbClr val="091F2C"/>
              </a:gs>
              <a:gs pos="9000">
                <a:schemeClr val="accent5">
                  <a:lumMod val="50000"/>
                </a:schemeClr>
              </a:gs>
              <a:gs pos="100000">
                <a:schemeClr val="accent5">
                  <a:lumMod val="75000"/>
                </a:schemeClr>
              </a:gs>
            </a:gsLst>
            <a:lin ang="3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1B5C4117-7AF6-473B-BB82-C838F08F870E}"/>
              </a:ext>
            </a:extLst>
          </p:cNvPr>
          <p:cNvSpPr>
            <a:spLocks noGrp="1"/>
          </p:cNvSpPr>
          <p:nvPr>
            <p:ph type="title"/>
          </p:nvPr>
        </p:nvSpPr>
        <p:spPr>
          <a:xfrm>
            <a:off x="172261" y="189492"/>
            <a:ext cx="5592255" cy="469103"/>
          </a:xfrm>
        </p:spPr>
        <p:txBody>
          <a:bodyPr>
            <a:normAutofit fontScale="90000"/>
          </a:bodyPr>
          <a:lstStyle/>
          <a:p>
            <a:pPr>
              <a:lnSpc>
                <a:spcPct val="120000"/>
              </a:lnSpc>
              <a:spcBef>
                <a:spcPts val="588"/>
              </a:spcBef>
            </a:pPr>
            <a:r>
              <a:rPr lang="en-US" sz="2800">
                <a:cs typeface="Segoe UI"/>
              </a:rPr>
              <a:t>Azure Text analytics for health</a:t>
            </a:r>
          </a:p>
        </p:txBody>
      </p:sp>
      <p:sp>
        <p:nvSpPr>
          <p:cNvPr id="13" name="Rectangle 12">
            <a:extLst>
              <a:ext uri="{FF2B5EF4-FFF2-40B4-BE49-F238E27FC236}">
                <a16:creationId xmlns:a16="http://schemas.microsoft.com/office/drawing/2014/main" id="{DD869E85-71F9-4F31-A4E4-C742CB6F5054}"/>
              </a:ext>
            </a:extLst>
          </p:cNvPr>
          <p:cNvSpPr/>
          <p:nvPr/>
        </p:nvSpPr>
        <p:spPr>
          <a:xfrm>
            <a:off x="481215" y="2051364"/>
            <a:ext cx="4944225" cy="4041427"/>
          </a:xfrm>
          <a:prstGeom prst="rect">
            <a:avLst/>
          </a:prstGeom>
        </p:spPr>
        <p:txBody>
          <a:bodyPr wrap="square" lIns="91440" tIns="45720" rIns="91440" bIns="45720" anchor="t">
            <a:spAutoFit/>
          </a:bodyPr>
          <a:lstStyle/>
          <a:p>
            <a:pPr marL="285750" marR="0" lvl="0" indent="-285750" algn="l" defTabSz="914367" rtl="0" eaLnBrk="1" fontAlgn="auto" latinLnBrk="0" hangingPunct="1">
              <a:lnSpc>
                <a:spcPct val="130000"/>
              </a:lnSpc>
              <a:spcBef>
                <a:spcPts val="900"/>
              </a:spcBef>
              <a:spcAft>
                <a:spcPts val="0"/>
              </a:spcAft>
              <a:buClrTx/>
              <a:buSzTx/>
              <a:buFont typeface="Arial" panose="020B0604020202020204" pitchFamily="34" charset="0"/>
              <a:buChar char="•"/>
              <a:tabLst/>
              <a:defRPr/>
            </a:pPr>
            <a:r>
              <a:rPr kumimoji="0" lang="en-US" sz="1600" b="1" i="0" u="none" strike="noStrike" kern="1200" cap="all" spc="0" normalizeH="0" baseline="0" noProof="0">
                <a:ln>
                  <a:noFill/>
                </a:ln>
                <a:solidFill>
                  <a:srgbClr val="FFFFFF"/>
                </a:solidFill>
                <a:effectLst/>
                <a:uLnTx/>
                <a:uFillTx/>
                <a:latin typeface="Segoe UI"/>
                <a:ea typeface="+mn-ea"/>
                <a:cs typeface="Segoe UI"/>
              </a:rPr>
              <a:t>Named-entity recognition</a:t>
            </a:r>
            <a:r>
              <a:rPr kumimoji="0" lang="en-US" sz="1600" b="0" i="0" u="none" strike="noStrike" kern="1200" cap="none" spc="0" normalizeH="0" baseline="0" noProof="0">
                <a:ln>
                  <a:noFill/>
                </a:ln>
                <a:solidFill>
                  <a:srgbClr val="FFFFFF"/>
                </a:solidFill>
                <a:effectLst/>
                <a:uLnTx/>
                <a:uFillTx/>
                <a:latin typeface="Segoe UI"/>
                <a:ea typeface="+mn-ea"/>
                <a:cs typeface="Segoe UI"/>
              </a:rPr>
              <a:t>: </a:t>
            </a:r>
            <a:br>
              <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a:rPr>
              <a:t>Identify medical terms and classify to domain-specific entities (~35)</a:t>
            </a:r>
          </a:p>
          <a:p>
            <a:pPr marL="285750" marR="0" lvl="0" indent="-285750" algn="l" defTabSz="914367" rtl="0" eaLnBrk="1" fontAlgn="auto" latinLnBrk="0" hangingPunct="1">
              <a:lnSpc>
                <a:spcPct val="130000"/>
              </a:lnSpc>
              <a:spcBef>
                <a:spcPts val="900"/>
              </a:spcBef>
              <a:spcAft>
                <a:spcPts val="0"/>
              </a:spcAft>
              <a:buClrTx/>
              <a:buSzTx/>
              <a:buFont typeface="Arial" panose="020B0604020202020204" pitchFamily="34" charset="0"/>
              <a:buChar char="•"/>
              <a:tabLst/>
              <a:defRPr/>
            </a:pPr>
            <a:r>
              <a:rPr kumimoji="0" lang="en-US" sz="1600" b="1" i="0" u="none" strike="noStrike" kern="1200" cap="all" spc="0" normalizeH="0" baseline="0" noProof="0">
                <a:ln>
                  <a:noFill/>
                </a:ln>
                <a:solidFill>
                  <a:srgbClr val="FFFFFF"/>
                </a:solidFill>
                <a:effectLst/>
                <a:uLnTx/>
                <a:uFillTx/>
                <a:latin typeface="Segoe UI"/>
                <a:ea typeface="+mn-ea"/>
                <a:cs typeface="Segoe UI"/>
              </a:rPr>
              <a:t>Entity linking</a:t>
            </a:r>
            <a:r>
              <a:rPr kumimoji="0" lang="en-US" sz="1600" b="0" i="0" u="none" strike="noStrike" kern="1200" cap="none" spc="0" normalizeH="0" baseline="0" noProof="0">
                <a:ln>
                  <a:noFill/>
                </a:ln>
                <a:solidFill>
                  <a:srgbClr val="FFFFFF"/>
                </a:solidFill>
                <a:effectLst/>
                <a:uLnTx/>
                <a:uFillTx/>
                <a:latin typeface="Segoe UI"/>
                <a:ea typeface="+mn-ea"/>
                <a:cs typeface="Segoe UI"/>
              </a:rPr>
              <a:t>: Associate entities with concepts from standard clinical coding systems</a:t>
            </a:r>
            <a:endParaRPr kumimoji="0" lang="en-US" sz="1600" b="0" i="0" u="none" strike="noStrike" kern="1200" cap="none" spc="0" normalizeH="0" baseline="0" noProof="0">
              <a:ln>
                <a:noFill/>
              </a:ln>
              <a:solidFill>
                <a:srgbClr val="FFFFFF"/>
              </a:solidFill>
              <a:effectLst/>
              <a:uLnTx/>
              <a:uFillTx/>
              <a:latin typeface="Segoe UI"/>
              <a:ea typeface="+mn-lt"/>
              <a:cs typeface="Segoe UI"/>
            </a:endParaRPr>
          </a:p>
          <a:p>
            <a:pPr marL="285750" marR="0" lvl="0" indent="-285750" algn="l" defTabSz="914367" rtl="0" eaLnBrk="1" fontAlgn="auto" latinLnBrk="0" hangingPunct="1">
              <a:lnSpc>
                <a:spcPct val="130000"/>
              </a:lnSpc>
              <a:spcBef>
                <a:spcPts val="900"/>
              </a:spcBef>
              <a:spcAft>
                <a:spcPts val="0"/>
              </a:spcAft>
              <a:buClrTx/>
              <a:buSzTx/>
              <a:buFont typeface="Arial" panose="020B0604020202020204" pitchFamily="34" charset="0"/>
              <a:buChar char="•"/>
              <a:tabLst/>
              <a:defRPr/>
            </a:pPr>
            <a:r>
              <a:rPr kumimoji="0" lang="en-US" sz="1600" b="1" i="0" u="none" strike="noStrike" kern="1200" cap="all" spc="0" normalizeH="0" baseline="0" noProof="0">
                <a:ln>
                  <a:noFill/>
                </a:ln>
                <a:solidFill>
                  <a:srgbClr val="FFFFFF"/>
                </a:solidFill>
                <a:effectLst/>
                <a:uLnTx/>
                <a:uFillTx/>
                <a:latin typeface="Segoe UI"/>
                <a:ea typeface="+mn-ea"/>
                <a:cs typeface="Segoe UI"/>
              </a:rPr>
              <a:t>Relation extraction</a:t>
            </a:r>
            <a:r>
              <a:rPr kumimoji="0" lang="en-US" sz="1600" b="0" i="0" u="none" strike="noStrike" kern="1200" cap="none" spc="0" normalizeH="0" baseline="0" noProof="0">
                <a:ln>
                  <a:noFill/>
                </a:ln>
                <a:solidFill>
                  <a:srgbClr val="FFFFFF"/>
                </a:solidFill>
                <a:effectLst/>
                <a:uLnTx/>
                <a:uFillTx/>
                <a:latin typeface="Segoe UI"/>
                <a:ea typeface="+mn-ea"/>
                <a:cs typeface="Segoe UI"/>
              </a:rPr>
              <a:t>: Extract semantic relations and dependencies between entities (~40)</a:t>
            </a:r>
          </a:p>
          <a:p>
            <a:pPr marL="285750" marR="0" lvl="0" indent="-285750" algn="l" defTabSz="914367" rtl="0" eaLnBrk="1" fontAlgn="auto" latinLnBrk="0" hangingPunct="1">
              <a:lnSpc>
                <a:spcPct val="130000"/>
              </a:lnSpc>
              <a:spcBef>
                <a:spcPts val="900"/>
              </a:spcBef>
              <a:spcAft>
                <a:spcPts val="0"/>
              </a:spcAft>
              <a:buClrTx/>
              <a:buSzTx/>
              <a:buFont typeface="Arial" panose="020B0604020202020204" pitchFamily="34" charset="0"/>
              <a:buChar char="•"/>
              <a:tabLst/>
              <a:defRPr/>
            </a:pPr>
            <a:r>
              <a:rPr kumimoji="0" lang="en-US" sz="1600" b="1" i="0" u="none" strike="noStrike" kern="1200" cap="all" spc="0" normalizeH="0" baseline="0" noProof="0">
                <a:ln>
                  <a:noFill/>
                </a:ln>
                <a:solidFill>
                  <a:srgbClr val="FFFFFF"/>
                </a:solidFill>
                <a:effectLst/>
                <a:uLnTx/>
                <a:uFillTx/>
                <a:latin typeface="Segoe UI"/>
                <a:ea typeface="+mn-ea"/>
                <a:cs typeface="Segoe UI"/>
              </a:rPr>
              <a:t>Assertions</a:t>
            </a:r>
            <a:r>
              <a:rPr kumimoji="0" lang="en-US" sz="1600" b="0" i="0" u="none" strike="noStrike" kern="1200" cap="none" spc="0" normalizeH="0" baseline="0" noProof="0">
                <a:ln>
                  <a:noFill/>
                </a:ln>
                <a:solidFill>
                  <a:srgbClr val="FFFFFF"/>
                </a:solidFill>
                <a:effectLst/>
                <a:uLnTx/>
                <a:uFillTx/>
                <a:latin typeface="Segoe UI"/>
                <a:ea typeface="+mn-ea"/>
                <a:cs typeface="Segoe UI"/>
              </a:rPr>
              <a:t>: Detect negation and likelihood, conditionality, association with someone else</a:t>
            </a:r>
          </a:p>
          <a:p>
            <a:pPr marL="0" marR="0" lvl="0" indent="0" algn="l" defTabSz="914367" rtl="0" eaLnBrk="1" fontAlgn="auto" latinLnBrk="0" hangingPunct="1">
              <a:lnSpc>
                <a:spcPct val="130000"/>
              </a:lnSpc>
              <a:spcBef>
                <a:spcPts val="9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Segoe UI"/>
              </a:rPr>
              <a:t>Now in 7 languages</a:t>
            </a:r>
            <a:r>
              <a:rPr kumimoji="0" lang="en-US" sz="1600" b="0" i="0" u="none" strike="noStrike" kern="1200" cap="none" spc="0" normalizeH="0" baseline="0" noProof="0">
                <a:ln>
                  <a:noFill/>
                </a:ln>
                <a:solidFill>
                  <a:srgbClr val="FFFFFF"/>
                </a:solidFill>
                <a:effectLst/>
                <a:uLnTx/>
                <a:uFillTx/>
                <a:latin typeface="Segoe UI"/>
                <a:ea typeface="+mn-ea"/>
                <a:cs typeface="Segoe UI"/>
              </a:rPr>
              <a:t>: EN, DE, FR, PT, SP, IT, HE</a:t>
            </a:r>
          </a:p>
        </p:txBody>
      </p:sp>
      <p:sp>
        <p:nvSpPr>
          <p:cNvPr id="115" name="TextBox 114">
            <a:extLst>
              <a:ext uri="{FF2B5EF4-FFF2-40B4-BE49-F238E27FC236}">
                <a16:creationId xmlns:a16="http://schemas.microsoft.com/office/drawing/2014/main" id="{5000E717-F019-466A-BE98-111A68CD00DD}"/>
              </a:ext>
            </a:extLst>
          </p:cNvPr>
          <p:cNvSpPr txBox="1"/>
          <p:nvPr/>
        </p:nvSpPr>
        <p:spPr>
          <a:xfrm>
            <a:off x="223062" y="1063032"/>
            <a:ext cx="5477426" cy="923330"/>
          </a:xfrm>
          <a:prstGeom prst="rect">
            <a:avLst/>
          </a:prstGeom>
          <a:noFill/>
        </p:spPr>
        <p:txBody>
          <a:bodyPr wrap="square">
            <a:spAutoFit/>
          </a:bodyPr>
          <a:lstStyle/>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b="0" i="0" u="none" strike="noStrike" kern="1200" cap="none" spc="-50" normalizeH="0" baseline="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NLP service for analysis of clinical and biomedical text, enables extracting insights and driving value from unstructured clinical data</a:t>
            </a:r>
          </a:p>
        </p:txBody>
      </p:sp>
      <p:pic>
        <p:nvPicPr>
          <p:cNvPr id="2" name="Picture 1" descr="Sentence example with various assertions identified, now including not just negations, but the whole scale of certainty levels (e.g., possible positive for phrases like &quot;evidence of&quot;). In addition, hypothetical statements and conditionality are captured. Last, association of a fact with someone else, and not the main subject of the text (e.g., family members) is identified as well.">
            <a:extLst>
              <a:ext uri="{FF2B5EF4-FFF2-40B4-BE49-F238E27FC236}">
                <a16:creationId xmlns:a16="http://schemas.microsoft.com/office/drawing/2014/main" id="{5C846565-4A59-458B-85CD-32712C170CB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5781869" y="2174385"/>
            <a:ext cx="6459602" cy="2206812"/>
          </a:xfrm>
          <a:prstGeom prst="rect">
            <a:avLst/>
          </a:prstGeom>
          <a:ln>
            <a:solidFill>
              <a:schemeClr val="tx1">
                <a:lumMod val="50000"/>
                <a:lumOff val="50000"/>
              </a:schemeClr>
            </a:solidFill>
          </a:ln>
        </p:spPr>
      </p:pic>
      <p:pic>
        <p:nvPicPr>
          <p:cNvPr id="4" name="Picture 3" descr="Sentence example with various entities identified, now including genes, variants and mutation types.">
            <a:extLst>
              <a:ext uri="{FF2B5EF4-FFF2-40B4-BE49-F238E27FC236}">
                <a16:creationId xmlns:a16="http://schemas.microsoft.com/office/drawing/2014/main" id="{D5B24C32-B8DA-4B27-9DC2-13A842F7FB3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781869" y="2273"/>
            <a:ext cx="6442750" cy="2227897"/>
          </a:xfrm>
          <a:prstGeom prst="rect">
            <a:avLst/>
          </a:prstGeom>
          <a:ln>
            <a:solidFill>
              <a:schemeClr val="tx1">
                <a:lumMod val="50000"/>
                <a:lumOff val="50000"/>
              </a:schemeClr>
            </a:solidFill>
          </a:ln>
        </p:spPr>
      </p:pic>
      <p:pic>
        <p:nvPicPr>
          <p:cNvPr id="5" name="Picture 4" descr="A picture containing drawing&#10;&#10;Description automatically generated">
            <a:extLst>
              <a:ext uri="{FF2B5EF4-FFF2-40B4-BE49-F238E27FC236}">
                <a16:creationId xmlns:a16="http://schemas.microsoft.com/office/drawing/2014/main" id="{FE446D39-520C-A644-8692-08780F738ED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970" y="6240190"/>
            <a:ext cx="1373370" cy="61555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54DB9E39-C11E-20A4-3863-31972D95D6D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81368" y="4361224"/>
            <a:ext cx="6700682" cy="2494519"/>
          </a:xfrm>
          <a:prstGeom prst="rect">
            <a:avLst/>
          </a:prstGeom>
          <a:ln>
            <a:solidFill>
              <a:schemeClr val="tx1">
                <a:lumMod val="50000"/>
                <a:lumOff val="50000"/>
              </a:schemeClr>
            </a:solidFill>
          </a:ln>
        </p:spPr>
      </p:pic>
      <p:cxnSp>
        <p:nvCxnSpPr>
          <p:cNvPr id="9" name="Straight Connector 8">
            <a:extLst>
              <a:ext uri="{FF2B5EF4-FFF2-40B4-BE49-F238E27FC236}">
                <a16:creationId xmlns:a16="http://schemas.microsoft.com/office/drawing/2014/main" id="{9D203E91-39EE-0257-4CA5-5BF91466A328}"/>
              </a:ext>
            </a:extLst>
          </p:cNvPr>
          <p:cNvCxnSpPr>
            <a:cxnSpLocks/>
          </p:cNvCxnSpPr>
          <p:nvPr/>
        </p:nvCxnSpPr>
        <p:spPr>
          <a:xfrm>
            <a:off x="223062" y="858070"/>
            <a:ext cx="5024799" cy="0"/>
          </a:xfrm>
          <a:prstGeom prst="line">
            <a:avLst/>
          </a:prstGeom>
          <a:ln w="50800" cap="rnd">
            <a:gradFill flip="none" rotWithShape="1">
              <a:gsLst>
                <a:gs pos="0">
                  <a:schemeClr val="accent1"/>
                </a:gs>
                <a:gs pos="100000">
                  <a:schemeClr val="accent6">
                    <a:lumMod val="5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99A75B-C4D0-D3F7-83EC-4AC813407F05}"/>
              </a:ext>
            </a:extLst>
          </p:cNvPr>
          <p:cNvSpPr txBox="1"/>
          <p:nvPr/>
        </p:nvSpPr>
        <p:spPr>
          <a:xfrm>
            <a:off x="3866819" y="6240190"/>
            <a:ext cx="1464816"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Multi-language in</a:t>
            </a:r>
            <a:br>
              <a:rPr kumimoji="0" lang="en-US" sz="1200" b="0" i="0" u="none" strike="noStrike" kern="1200" cap="none" spc="0" normalizeH="0" baseline="0" noProof="0">
                <a:ln>
                  <a:noFill/>
                </a:ln>
                <a:solidFill>
                  <a:srgbClr val="000000"/>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Segoe UI"/>
              </a:rPr>
              <a:t>GA</a:t>
            </a:r>
          </a:p>
        </p:txBody>
      </p:sp>
    </p:spTree>
    <p:extLst>
      <p:ext uri="{BB962C8B-B14F-4D97-AF65-F5344CB8AC3E}">
        <p14:creationId xmlns:p14="http://schemas.microsoft.com/office/powerpoint/2010/main" val="3159935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1E1AE-2EE1-5D44-A26E-8A9B1ACD02A7}"/>
              </a:ext>
            </a:extLst>
          </p:cNvPr>
          <p:cNvSpPr>
            <a:spLocks noGrp="1"/>
          </p:cNvSpPr>
          <p:nvPr>
            <p:ph type="title"/>
          </p:nvPr>
        </p:nvSpPr>
        <p:spPr/>
        <p:txBody>
          <a:bodyPr/>
          <a:lstStyle/>
          <a:p>
            <a:r>
              <a:rPr lang="en-US"/>
              <a:t>How does Text Analytics for Health works</a:t>
            </a:r>
          </a:p>
        </p:txBody>
      </p:sp>
      <p:sp>
        <p:nvSpPr>
          <p:cNvPr id="4" name="Title 8">
            <a:extLst>
              <a:ext uri="{FF2B5EF4-FFF2-40B4-BE49-F238E27FC236}">
                <a16:creationId xmlns:a16="http://schemas.microsoft.com/office/drawing/2014/main" id="{63611E40-E0F9-F0DD-CFED-5D579B9678D7}"/>
              </a:ext>
            </a:extLst>
          </p:cNvPr>
          <p:cNvSpPr txBox="1">
            <a:spLocks/>
          </p:cNvSpPr>
          <p:nvPr/>
        </p:nvSpPr>
        <p:spPr>
          <a:xfrm>
            <a:off x="588263" y="1075112"/>
            <a:ext cx="9478617" cy="523875"/>
          </a:xfrm>
          <a:prstGeom prst="rect">
            <a:avLst/>
          </a:prstGeom>
        </p:spPr>
        <p:txBody>
          <a:bodyPr vert="horz" wrap="square" lIns="0" tIns="0" rIns="0" bIns="0" rtlCol="0" anchor="ctr">
            <a:normAutofit fontScale="97500"/>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1" i="0" u="none" strike="noStrike" kern="0" cap="none" spc="0" normalizeH="0" baseline="0" noProof="0">
                <a:ln w="3175">
                  <a:noFill/>
                </a:ln>
                <a:solidFill>
                  <a:srgbClr val="0070C0"/>
                </a:solidFill>
                <a:effectLst/>
                <a:uLnTx/>
                <a:uFillTx/>
                <a:latin typeface="Segoe UI Semibold"/>
                <a:ea typeface="+mn-ea"/>
                <a:cs typeface="Segoe UI" pitchFamily="34" charset="0"/>
              </a:rPr>
              <a:t>Driving Value from Unstructured Health Data </a:t>
            </a:r>
            <a:endPar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endParaRPr>
          </a:p>
        </p:txBody>
      </p:sp>
      <p:sp>
        <p:nvSpPr>
          <p:cNvPr id="12" name="Rectangle 11">
            <a:extLst>
              <a:ext uri="{FF2B5EF4-FFF2-40B4-BE49-F238E27FC236}">
                <a16:creationId xmlns:a16="http://schemas.microsoft.com/office/drawing/2014/main" id="{70DF3601-825D-E1AA-5B5C-2BA503B01F9D}"/>
              </a:ext>
            </a:extLst>
          </p:cNvPr>
          <p:cNvSpPr/>
          <p:nvPr/>
        </p:nvSpPr>
        <p:spPr>
          <a:xfrm>
            <a:off x="377524" y="6420597"/>
            <a:ext cx="4616648" cy="153888"/>
          </a:xfrm>
          <a:prstGeom prst="rect">
            <a:avLst/>
          </a:prstGeom>
        </p:spPr>
        <p:style>
          <a:lnRef idx="0">
            <a:scrgbClr r="0" g="0" b="0"/>
          </a:lnRef>
          <a:fillRef idx="0">
            <a:scrgbClr r="0" g="0" b="0"/>
          </a:fillRef>
          <a:effectRef idx="0">
            <a:scrgbClr r="0" g="0" b="0"/>
          </a:effectRef>
          <a:fontRef idx="major"/>
        </p:style>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lumMod val="65000"/>
                    <a:lumOff val="35000"/>
                  </a:srgbClr>
                </a:solidFill>
                <a:effectLst/>
                <a:uLnTx/>
                <a:uFillTx/>
                <a:latin typeface="Segoe UI"/>
                <a:ea typeface="+mj-ea"/>
                <a:cs typeface="Segoe UI"/>
              </a:rPr>
              <a:t>© 2022 Microsoft Corporation All rights reserved</a:t>
            </a:r>
            <a:endParaRPr kumimoji="0" lang="en-US" sz="1000" b="0" i="0" u="none" strike="noStrike" kern="0" cap="none" spc="0" normalizeH="0" baseline="0" noProof="0">
              <a:ln>
                <a:noFill/>
              </a:ln>
              <a:solidFill>
                <a:srgbClr val="000000">
                  <a:lumMod val="65000"/>
                  <a:lumOff val="35000"/>
                </a:srgbClr>
              </a:solidFill>
              <a:effectLst/>
              <a:uLnTx/>
              <a:uFillTx/>
              <a:latin typeface="Segoe UI"/>
              <a:ea typeface="+mj-ea"/>
              <a:cs typeface="Segoe UI"/>
            </a:endParaRPr>
          </a:p>
        </p:txBody>
      </p:sp>
      <p:grpSp>
        <p:nvGrpSpPr>
          <p:cNvPr id="13" name="Group 12">
            <a:extLst>
              <a:ext uri="{FF2B5EF4-FFF2-40B4-BE49-F238E27FC236}">
                <a16:creationId xmlns:a16="http://schemas.microsoft.com/office/drawing/2014/main" id="{39ED0F7C-773F-8144-9D2B-E93873430DB7}"/>
              </a:ext>
            </a:extLst>
          </p:cNvPr>
          <p:cNvGrpSpPr/>
          <p:nvPr/>
        </p:nvGrpSpPr>
        <p:grpSpPr>
          <a:xfrm>
            <a:off x="588263" y="1935380"/>
            <a:ext cx="10304008" cy="4274237"/>
            <a:chOff x="709295" y="2069723"/>
            <a:chExt cx="10304008" cy="4274237"/>
          </a:xfrm>
        </p:grpSpPr>
        <p:grpSp>
          <p:nvGrpSpPr>
            <p:cNvPr id="14" name="Group 13">
              <a:extLst>
                <a:ext uri="{FF2B5EF4-FFF2-40B4-BE49-F238E27FC236}">
                  <a16:creationId xmlns:a16="http://schemas.microsoft.com/office/drawing/2014/main" id="{0318C110-21E8-40ED-87BC-D11BAB93C9BA}"/>
                </a:ext>
              </a:extLst>
            </p:cNvPr>
            <p:cNvGrpSpPr/>
            <p:nvPr/>
          </p:nvGrpSpPr>
          <p:grpSpPr>
            <a:xfrm>
              <a:off x="709295" y="2069723"/>
              <a:ext cx="2794000" cy="2043112"/>
              <a:chOff x="246991" y="1600200"/>
              <a:chExt cx="3318637" cy="3151950"/>
            </a:xfrm>
          </p:grpSpPr>
          <p:sp>
            <p:nvSpPr>
              <p:cNvPr id="46" name="Rectangle 45">
                <a:extLst>
                  <a:ext uri="{FF2B5EF4-FFF2-40B4-BE49-F238E27FC236}">
                    <a16:creationId xmlns:a16="http://schemas.microsoft.com/office/drawing/2014/main" id="{FB1DABCA-FA3B-507F-2CB7-AE599B2E0DFA}"/>
                  </a:ext>
                </a:extLst>
              </p:cNvPr>
              <p:cNvSpPr/>
              <p:nvPr/>
            </p:nvSpPr>
            <p:spPr>
              <a:xfrm>
                <a:off x="690243" y="3893205"/>
                <a:ext cx="2586355" cy="858945"/>
              </a:xfrm>
              <a:prstGeom prst="rect">
                <a:avLst/>
              </a:prstGeom>
              <a:solidFill>
                <a:schemeClr val="bg1">
                  <a:lumMod val="95000"/>
                </a:schemeClr>
              </a:solidFill>
              <a:ln w="12700" cap="sq">
                <a:noFill/>
                <a:prstDash val="solid"/>
                <a:miter lim="800000"/>
                <a:headEnd/>
                <a:tailEnd/>
              </a:ln>
              <a:effectLst/>
            </p:spPr>
            <p:txBody>
              <a:bodyPr vert="horz" wrap="square" lIns="137141" tIns="137141" rIns="137141" bIns="13714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1" i="0" u="none" strike="noStrike" kern="1200" cap="none" spc="0" normalizeH="0" baseline="0" noProof="0">
                  <a:ln>
                    <a:noFill/>
                  </a:ln>
                  <a:solidFill>
                    <a:srgbClr val="000000">
                      <a:lumMod val="75000"/>
                      <a:lumOff val="25000"/>
                    </a:srgbClr>
                  </a:solidFill>
                  <a:effectLst/>
                  <a:uLnTx/>
                  <a:uFillTx/>
                  <a:latin typeface="Segoe UI"/>
                  <a:ea typeface="+mn-ea"/>
                  <a:cs typeface="+mn-cs"/>
                </a:endParaRPr>
              </a:p>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Pro" panose="020B0502040504020203" pitchFamily="34" charset="0"/>
                  <a:ea typeface="+mn-ea"/>
                  <a:cs typeface="+mn-cs"/>
                </a:endParaRPr>
              </a:p>
            </p:txBody>
          </p:sp>
          <p:sp>
            <p:nvSpPr>
              <p:cNvPr id="47" name="TextBox 46">
                <a:extLst>
                  <a:ext uri="{FF2B5EF4-FFF2-40B4-BE49-F238E27FC236}">
                    <a16:creationId xmlns:a16="http://schemas.microsoft.com/office/drawing/2014/main" id="{002678C1-0F15-8EBD-F92A-8DD638DF8C88}"/>
                  </a:ext>
                </a:extLst>
              </p:cNvPr>
              <p:cNvSpPr txBox="1"/>
              <p:nvPr/>
            </p:nvSpPr>
            <p:spPr>
              <a:xfrm>
                <a:off x="246991" y="4259337"/>
                <a:ext cx="3318637" cy="474814"/>
              </a:xfrm>
              <a:prstGeom prst="rect">
                <a:avLst/>
              </a:prstGeom>
              <a:solidFill>
                <a:schemeClr val="bg1">
                  <a:lumMod val="95000"/>
                </a:schemeClr>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Improve c</a:t>
                </a:r>
                <a:r>
                  <a:rPr kumimoji="0" lang="en-US" sz="1400" b="1" i="0" u="none" strike="noStrike" kern="0" cap="none" spc="0" normalizeH="0" baseline="0" noProof="0" err="1">
                    <a:ln>
                      <a:noFill/>
                    </a:ln>
                    <a:solidFill>
                      <a:srgbClr val="0078D4"/>
                    </a:solidFill>
                    <a:effectLst/>
                    <a:uLnTx/>
                    <a:uFillTx/>
                    <a:latin typeface="Segoe UI Semibold" panose="020B0702040204020203" pitchFamily="34" charset="0"/>
                    <a:ea typeface="+mn-ea"/>
                    <a:cs typeface="Segoe UI Semibold" panose="020B0702040204020203" pitchFamily="34" charset="0"/>
                  </a:rPr>
                  <a:t>linical</a:t>
                </a:r>
                <a:r>
                  <a:rPr kumimoji="0" lang="en-US" sz="14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 documentation</a:t>
                </a:r>
                <a:endPar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8" name="Picture 47">
                <a:extLst>
                  <a:ext uri="{FF2B5EF4-FFF2-40B4-BE49-F238E27FC236}">
                    <a16:creationId xmlns:a16="http://schemas.microsoft.com/office/drawing/2014/main" id="{8525E5EF-E444-21EE-46AD-89E2073A0A1F}"/>
                  </a:ext>
                </a:extLst>
              </p:cNvPr>
              <p:cNvPicPr>
                <a:picLocks noChangeAspect="1"/>
              </p:cNvPicPr>
              <p:nvPr/>
            </p:nvPicPr>
            <p:blipFill>
              <a:blip r:embed="rId3">
                <a:extLst>
                  <a:ext uri="{28A0092B-C50C-407E-A947-70E740481C1C}">
                    <a14:useLocalDpi xmlns:a14="http://schemas.microsoft.com/office/drawing/2010/main" val="0"/>
                  </a:ext>
                </a:extLst>
              </a:blip>
              <a:srcRect l="16720" r="16720"/>
              <a:stretch/>
            </p:blipFill>
            <p:spPr>
              <a:xfrm>
                <a:off x="685800" y="1600200"/>
                <a:ext cx="2590800" cy="2589885"/>
              </a:xfrm>
              <a:prstGeom prst="rect">
                <a:avLst/>
              </a:prstGeom>
              <a:ln>
                <a:solidFill>
                  <a:schemeClr val="accent3"/>
                </a:solidFill>
              </a:ln>
            </p:spPr>
          </p:pic>
        </p:grpSp>
        <p:grpSp>
          <p:nvGrpSpPr>
            <p:cNvPr id="15" name="Group 14">
              <a:extLst>
                <a:ext uri="{FF2B5EF4-FFF2-40B4-BE49-F238E27FC236}">
                  <a16:creationId xmlns:a16="http://schemas.microsoft.com/office/drawing/2014/main" id="{66EC7A71-8E2C-ABD7-A58B-8A5A9C3A653C}"/>
                </a:ext>
              </a:extLst>
            </p:cNvPr>
            <p:cNvGrpSpPr/>
            <p:nvPr/>
          </p:nvGrpSpPr>
          <p:grpSpPr>
            <a:xfrm>
              <a:off x="1078729" y="4242011"/>
              <a:ext cx="2181225" cy="2043112"/>
              <a:chOff x="685800" y="1600200"/>
              <a:chExt cx="2590800" cy="3151950"/>
            </a:xfrm>
          </p:grpSpPr>
          <p:sp>
            <p:nvSpPr>
              <p:cNvPr id="43" name="Rectangle 42">
                <a:extLst>
                  <a:ext uri="{FF2B5EF4-FFF2-40B4-BE49-F238E27FC236}">
                    <a16:creationId xmlns:a16="http://schemas.microsoft.com/office/drawing/2014/main" id="{B0CA84B8-EE7E-FDAE-8C8C-2E511CA11575}"/>
                  </a:ext>
                </a:extLst>
              </p:cNvPr>
              <p:cNvSpPr/>
              <p:nvPr/>
            </p:nvSpPr>
            <p:spPr>
              <a:xfrm>
                <a:off x="690243" y="3893205"/>
                <a:ext cx="2586355" cy="858945"/>
              </a:xfrm>
              <a:prstGeom prst="rect">
                <a:avLst/>
              </a:prstGeom>
              <a:solidFill>
                <a:schemeClr val="bg1">
                  <a:lumMod val="95000"/>
                </a:schemeClr>
              </a:solidFill>
              <a:ln w="12700" cap="sq">
                <a:noFill/>
                <a:prstDash val="solid"/>
                <a:miter lim="800000"/>
                <a:headEnd/>
                <a:tailEnd/>
              </a:ln>
              <a:effectLst/>
            </p:spPr>
            <p:txBody>
              <a:bodyPr vert="horz" wrap="square" lIns="137141" tIns="137141" rIns="137141" bIns="13714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1" i="0" u="none" strike="noStrike" kern="1200" cap="none" spc="0" normalizeH="0" baseline="0" noProof="0">
                  <a:ln>
                    <a:noFill/>
                  </a:ln>
                  <a:solidFill>
                    <a:srgbClr val="000000">
                      <a:lumMod val="75000"/>
                      <a:lumOff val="25000"/>
                    </a:srgbClr>
                  </a:solidFill>
                  <a:effectLst/>
                  <a:uLnTx/>
                  <a:uFillTx/>
                  <a:latin typeface="Segoe UI"/>
                  <a:ea typeface="+mn-ea"/>
                  <a:cs typeface="+mn-cs"/>
                </a:endParaRPr>
              </a:p>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Pro" panose="020B0502040504020203" pitchFamily="34" charset="0"/>
                  <a:ea typeface="+mn-ea"/>
                  <a:cs typeface="+mn-cs"/>
                </a:endParaRPr>
              </a:p>
            </p:txBody>
          </p:sp>
          <p:sp>
            <p:nvSpPr>
              <p:cNvPr id="44" name="TextBox 43">
                <a:extLst>
                  <a:ext uri="{FF2B5EF4-FFF2-40B4-BE49-F238E27FC236}">
                    <a16:creationId xmlns:a16="http://schemas.microsoft.com/office/drawing/2014/main" id="{D216253B-C853-6560-142E-6B62697A8013}"/>
                  </a:ext>
                </a:extLst>
              </p:cNvPr>
              <p:cNvSpPr txBox="1"/>
              <p:nvPr/>
            </p:nvSpPr>
            <p:spPr>
              <a:xfrm>
                <a:off x="749946" y="4259337"/>
                <a:ext cx="2519772" cy="474814"/>
              </a:xfrm>
              <a:prstGeom prst="rect">
                <a:avLst/>
              </a:prstGeom>
              <a:solidFill>
                <a:schemeClr val="bg1">
                  <a:lumMod val="95000"/>
                </a:schemeClr>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Clinical Trials Matching</a:t>
                </a:r>
                <a:endPar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45" name="Picture 44">
                <a:extLst>
                  <a:ext uri="{FF2B5EF4-FFF2-40B4-BE49-F238E27FC236}">
                    <a16:creationId xmlns:a16="http://schemas.microsoft.com/office/drawing/2014/main" id="{390FBFE1-D3CF-A46B-21E1-7E3B1AF461F2}"/>
                  </a:ext>
                </a:extLst>
              </p:cNvPr>
              <p:cNvPicPr>
                <a:picLocks noChangeAspect="1"/>
              </p:cNvPicPr>
              <p:nvPr/>
            </p:nvPicPr>
            <p:blipFill>
              <a:blip r:embed="rId4">
                <a:extLst>
                  <a:ext uri="{28A0092B-C50C-407E-A947-70E740481C1C}">
                    <a14:useLocalDpi xmlns:a14="http://schemas.microsoft.com/office/drawing/2010/main" val="0"/>
                  </a:ext>
                </a:extLst>
              </a:blip>
              <a:srcRect l="6684" r="6684"/>
              <a:stretch/>
            </p:blipFill>
            <p:spPr>
              <a:xfrm>
                <a:off x="685800" y="1600200"/>
                <a:ext cx="2590800" cy="2589885"/>
              </a:xfrm>
              <a:prstGeom prst="rect">
                <a:avLst/>
              </a:prstGeom>
              <a:ln>
                <a:solidFill>
                  <a:schemeClr val="accent3"/>
                </a:solidFill>
              </a:ln>
            </p:spPr>
          </p:pic>
        </p:grpSp>
        <p:grpSp>
          <p:nvGrpSpPr>
            <p:cNvPr id="16" name="Group 15">
              <a:extLst>
                <a:ext uri="{FF2B5EF4-FFF2-40B4-BE49-F238E27FC236}">
                  <a16:creationId xmlns:a16="http://schemas.microsoft.com/office/drawing/2014/main" id="{F73EAEC9-D254-9C0C-8DDE-09DC1347D206}"/>
                </a:ext>
              </a:extLst>
            </p:cNvPr>
            <p:cNvGrpSpPr/>
            <p:nvPr/>
          </p:nvGrpSpPr>
          <p:grpSpPr>
            <a:xfrm>
              <a:off x="3605770" y="2074275"/>
              <a:ext cx="2202271" cy="2079432"/>
              <a:chOff x="3355614" y="2004851"/>
              <a:chExt cx="2202271" cy="2079432"/>
            </a:xfrm>
          </p:grpSpPr>
          <p:grpSp>
            <p:nvGrpSpPr>
              <p:cNvPr id="39" name="Group 38">
                <a:extLst>
                  <a:ext uri="{FF2B5EF4-FFF2-40B4-BE49-F238E27FC236}">
                    <a16:creationId xmlns:a16="http://schemas.microsoft.com/office/drawing/2014/main" id="{50B5B418-096D-1943-FD5E-D6DDF2AB5117}"/>
                  </a:ext>
                </a:extLst>
              </p:cNvPr>
              <p:cNvGrpSpPr/>
              <p:nvPr/>
            </p:nvGrpSpPr>
            <p:grpSpPr>
              <a:xfrm>
                <a:off x="3355614" y="3463562"/>
                <a:ext cx="2202271" cy="620721"/>
                <a:chOff x="597924" y="3893205"/>
                <a:chExt cx="2702209" cy="858945"/>
              </a:xfrm>
            </p:grpSpPr>
            <p:sp>
              <p:nvSpPr>
                <p:cNvPr id="41" name="Rectangle 40">
                  <a:extLst>
                    <a:ext uri="{FF2B5EF4-FFF2-40B4-BE49-F238E27FC236}">
                      <a16:creationId xmlns:a16="http://schemas.microsoft.com/office/drawing/2014/main" id="{5D13DB76-1EA5-DFED-7847-DB30CD292308}"/>
                    </a:ext>
                  </a:extLst>
                </p:cNvPr>
                <p:cNvSpPr/>
                <p:nvPr/>
              </p:nvSpPr>
              <p:spPr>
                <a:xfrm>
                  <a:off x="690243" y="3893205"/>
                  <a:ext cx="2586355" cy="858945"/>
                </a:xfrm>
                <a:prstGeom prst="rect">
                  <a:avLst/>
                </a:prstGeom>
                <a:solidFill>
                  <a:schemeClr val="bg1">
                    <a:lumMod val="95000"/>
                  </a:schemeClr>
                </a:solidFill>
                <a:ln w="12700" cap="sq">
                  <a:noFill/>
                  <a:prstDash val="solid"/>
                  <a:miter lim="800000"/>
                  <a:headEnd/>
                  <a:tailEnd/>
                </a:ln>
                <a:effectLst/>
              </p:spPr>
              <p:txBody>
                <a:bodyPr vert="horz" wrap="square" lIns="137141" tIns="137141" rIns="137141" bIns="13714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1" i="0" u="none" strike="noStrike" kern="1200" cap="none" spc="0" normalizeH="0" baseline="0" noProof="0">
                    <a:ln>
                      <a:noFill/>
                    </a:ln>
                    <a:solidFill>
                      <a:srgbClr val="000000">
                        <a:lumMod val="75000"/>
                        <a:lumOff val="25000"/>
                      </a:srgbClr>
                    </a:solidFill>
                    <a:effectLst/>
                    <a:uLnTx/>
                    <a:uFillTx/>
                    <a:latin typeface="Segoe UI"/>
                    <a:ea typeface="+mn-ea"/>
                    <a:cs typeface="+mn-cs"/>
                  </a:endParaRPr>
                </a:p>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Pro" panose="020B0502040504020203" pitchFamily="34" charset="0"/>
                    <a:ea typeface="+mn-ea"/>
                    <a:cs typeface="+mn-cs"/>
                  </a:endParaRPr>
                </a:p>
              </p:txBody>
            </p:sp>
            <p:sp>
              <p:nvSpPr>
                <p:cNvPr id="42" name="TextBox 41">
                  <a:extLst>
                    <a:ext uri="{FF2B5EF4-FFF2-40B4-BE49-F238E27FC236}">
                      <a16:creationId xmlns:a16="http://schemas.microsoft.com/office/drawing/2014/main" id="{278275D8-8513-B5E3-ED7B-D610C0D37C6B}"/>
                    </a:ext>
                  </a:extLst>
                </p:cNvPr>
                <p:cNvSpPr txBox="1"/>
                <p:nvPr/>
              </p:nvSpPr>
              <p:spPr>
                <a:xfrm>
                  <a:off x="597924" y="4259337"/>
                  <a:ext cx="2702209" cy="425897"/>
                </a:xfrm>
                <a:prstGeom prst="rect">
                  <a:avLst/>
                </a:prstGeom>
                <a:solidFill>
                  <a:schemeClr val="bg1">
                    <a:lumMod val="95000"/>
                  </a:schemeClr>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Population Insights </a:t>
                  </a:r>
                  <a:endPar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pic>
            <p:nvPicPr>
              <p:cNvPr id="40" name="Picture 39" descr="Text, letter&#10;&#10;Description automatically generated">
                <a:extLst>
                  <a:ext uri="{FF2B5EF4-FFF2-40B4-BE49-F238E27FC236}">
                    <a16:creationId xmlns:a16="http://schemas.microsoft.com/office/drawing/2014/main" id="{77B84B5C-5B8B-D9DB-9C59-DC9E330A7DB0}"/>
                  </a:ext>
                </a:extLst>
              </p:cNvPr>
              <p:cNvPicPr>
                <a:picLocks/>
              </p:cNvPicPr>
              <p:nvPr/>
            </p:nvPicPr>
            <p:blipFill rotWithShape="1">
              <a:blip r:embed="rId5">
                <a:extLst>
                  <a:ext uri="{28A0092B-C50C-407E-A947-70E740481C1C}">
                    <a14:useLocalDpi xmlns:a14="http://schemas.microsoft.com/office/drawing/2010/main" val="0"/>
                  </a:ext>
                </a:extLst>
              </a:blip>
              <a:srcRect l="8653" r="18397" b="3939"/>
              <a:stretch/>
            </p:blipFill>
            <p:spPr>
              <a:xfrm>
                <a:off x="3400985" y="2004851"/>
                <a:ext cx="2141460" cy="1674226"/>
              </a:xfrm>
              <a:prstGeom prst="rect">
                <a:avLst/>
              </a:prstGeom>
              <a:ln>
                <a:solidFill>
                  <a:schemeClr val="bg1">
                    <a:lumMod val="65000"/>
                  </a:schemeClr>
                </a:solidFill>
              </a:ln>
            </p:spPr>
          </p:pic>
        </p:grpSp>
        <p:grpSp>
          <p:nvGrpSpPr>
            <p:cNvPr id="17" name="Group 16">
              <a:extLst>
                <a:ext uri="{FF2B5EF4-FFF2-40B4-BE49-F238E27FC236}">
                  <a16:creationId xmlns:a16="http://schemas.microsoft.com/office/drawing/2014/main" id="{8F0083C7-3935-18B8-76DA-689B8BD262E7}"/>
                </a:ext>
              </a:extLst>
            </p:cNvPr>
            <p:cNvGrpSpPr/>
            <p:nvPr/>
          </p:nvGrpSpPr>
          <p:grpSpPr>
            <a:xfrm>
              <a:off x="3644321" y="4300848"/>
              <a:ext cx="2181225" cy="2043112"/>
              <a:chOff x="685800" y="1600200"/>
              <a:chExt cx="2590800" cy="3151950"/>
            </a:xfrm>
          </p:grpSpPr>
          <p:sp>
            <p:nvSpPr>
              <p:cNvPr id="36" name="Rectangle 35">
                <a:extLst>
                  <a:ext uri="{FF2B5EF4-FFF2-40B4-BE49-F238E27FC236}">
                    <a16:creationId xmlns:a16="http://schemas.microsoft.com/office/drawing/2014/main" id="{B4D10846-9A34-1862-94C7-6D3200ADA6FB}"/>
                  </a:ext>
                </a:extLst>
              </p:cNvPr>
              <p:cNvSpPr/>
              <p:nvPr/>
            </p:nvSpPr>
            <p:spPr>
              <a:xfrm>
                <a:off x="690243" y="3893205"/>
                <a:ext cx="2586355" cy="858945"/>
              </a:xfrm>
              <a:prstGeom prst="rect">
                <a:avLst/>
              </a:prstGeom>
              <a:solidFill>
                <a:schemeClr val="bg1">
                  <a:lumMod val="95000"/>
                </a:schemeClr>
              </a:solidFill>
              <a:ln w="12700" cap="sq">
                <a:noFill/>
                <a:prstDash val="solid"/>
                <a:miter lim="800000"/>
                <a:headEnd/>
                <a:tailEnd/>
              </a:ln>
              <a:effectLst/>
            </p:spPr>
            <p:txBody>
              <a:bodyPr vert="horz" wrap="square" lIns="137141" tIns="137141" rIns="137141" bIns="13714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1" i="0" u="none" strike="noStrike" kern="1200" cap="none" spc="0" normalizeH="0" baseline="0" noProof="0">
                  <a:ln>
                    <a:noFill/>
                  </a:ln>
                  <a:solidFill>
                    <a:srgbClr val="000000">
                      <a:lumMod val="75000"/>
                      <a:lumOff val="25000"/>
                    </a:srgbClr>
                  </a:solidFill>
                  <a:effectLst/>
                  <a:uLnTx/>
                  <a:uFillTx/>
                  <a:latin typeface="Segoe UI"/>
                  <a:ea typeface="+mn-ea"/>
                  <a:cs typeface="+mn-cs"/>
                </a:endParaRPr>
              </a:p>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Pro" panose="020B0502040504020203" pitchFamily="34" charset="0"/>
                  <a:ea typeface="+mn-ea"/>
                  <a:cs typeface="+mn-cs"/>
                </a:endParaRPr>
              </a:p>
            </p:txBody>
          </p:sp>
          <p:sp>
            <p:nvSpPr>
              <p:cNvPr id="37" name="TextBox 36">
                <a:extLst>
                  <a:ext uri="{FF2B5EF4-FFF2-40B4-BE49-F238E27FC236}">
                    <a16:creationId xmlns:a16="http://schemas.microsoft.com/office/drawing/2014/main" id="{8E7C7522-1E14-2E77-9C70-EE3F0793F18C}"/>
                  </a:ext>
                </a:extLst>
              </p:cNvPr>
              <p:cNvSpPr txBox="1"/>
              <p:nvPr/>
            </p:nvSpPr>
            <p:spPr>
              <a:xfrm>
                <a:off x="749946" y="4259337"/>
                <a:ext cx="2519772" cy="474814"/>
              </a:xfrm>
              <a:prstGeom prst="rect">
                <a:avLst/>
              </a:prstGeom>
              <a:solidFill>
                <a:schemeClr val="bg1">
                  <a:lumMod val="95000"/>
                </a:schemeClr>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Predictive Analytics </a:t>
                </a:r>
                <a:endPar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8" name="Picture 37">
                <a:extLst>
                  <a:ext uri="{FF2B5EF4-FFF2-40B4-BE49-F238E27FC236}">
                    <a16:creationId xmlns:a16="http://schemas.microsoft.com/office/drawing/2014/main" id="{22BF90AE-99B3-9EDF-94D3-54DF45EE70BD}"/>
                  </a:ext>
                </a:extLst>
              </p:cNvPr>
              <p:cNvPicPr>
                <a:picLocks noChangeAspect="1"/>
              </p:cNvPicPr>
              <p:nvPr/>
            </p:nvPicPr>
            <p:blipFill>
              <a:blip r:embed="rId6">
                <a:extLst>
                  <a:ext uri="{28A0092B-C50C-407E-A947-70E740481C1C}">
                    <a14:useLocalDpi xmlns:a14="http://schemas.microsoft.com/office/drawing/2010/main" val="0"/>
                  </a:ext>
                </a:extLst>
              </a:blip>
              <a:srcRect l="6684" r="6684"/>
              <a:stretch/>
            </p:blipFill>
            <p:spPr>
              <a:xfrm>
                <a:off x="685800" y="1600200"/>
                <a:ext cx="2590800" cy="2589885"/>
              </a:xfrm>
              <a:prstGeom prst="rect">
                <a:avLst/>
              </a:prstGeom>
              <a:ln>
                <a:solidFill>
                  <a:schemeClr val="accent3"/>
                </a:solidFill>
              </a:ln>
            </p:spPr>
          </p:pic>
        </p:grpSp>
        <p:grpSp>
          <p:nvGrpSpPr>
            <p:cNvPr id="18" name="Group 17">
              <a:extLst>
                <a:ext uri="{FF2B5EF4-FFF2-40B4-BE49-F238E27FC236}">
                  <a16:creationId xmlns:a16="http://schemas.microsoft.com/office/drawing/2014/main" id="{054C89BD-88A9-BC9C-6B1D-B1239E544719}"/>
                </a:ext>
              </a:extLst>
            </p:cNvPr>
            <p:cNvGrpSpPr/>
            <p:nvPr/>
          </p:nvGrpSpPr>
          <p:grpSpPr>
            <a:xfrm>
              <a:off x="6213654" y="4274126"/>
              <a:ext cx="2181225" cy="2043112"/>
              <a:chOff x="685800" y="1600200"/>
              <a:chExt cx="2590800" cy="3151950"/>
            </a:xfrm>
          </p:grpSpPr>
          <p:sp>
            <p:nvSpPr>
              <p:cNvPr id="33" name="Rectangle 32">
                <a:extLst>
                  <a:ext uri="{FF2B5EF4-FFF2-40B4-BE49-F238E27FC236}">
                    <a16:creationId xmlns:a16="http://schemas.microsoft.com/office/drawing/2014/main" id="{F3870985-67AE-086B-B06C-4C6CAD607988}"/>
                  </a:ext>
                </a:extLst>
              </p:cNvPr>
              <p:cNvSpPr/>
              <p:nvPr/>
            </p:nvSpPr>
            <p:spPr>
              <a:xfrm>
                <a:off x="690243" y="3893205"/>
                <a:ext cx="2586355" cy="858945"/>
              </a:xfrm>
              <a:prstGeom prst="rect">
                <a:avLst/>
              </a:prstGeom>
              <a:solidFill>
                <a:schemeClr val="bg1">
                  <a:lumMod val="95000"/>
                </a:schemeClr>
              </a:solidFill>
              <a:ln w="12700" cap="sq">
                <a:noFill/>
                <a:prstDash val="solid"/>
                <a:miter lim="800000"/>
                <a:headEnd/>
                <a:tailEnd/>
              </a:ln>
              <a:effectLst/>
            </p:spPr>
            <p:txBody>
              <a:bodyPr vert="horz" wrap="square" lIns="137141" tIns="137141" rIns="137141" bIns="13714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1" i="0" u="none" strike="noStrike" kern="1200" cap="none" spc="0" normalizeH="0" baseline="0" noProof="0">
                  <a:ln>
                    <a:noFill/>
                  </a:ln>
                  <a:solidFill>
                    <a:srgbClr val="000000">
                      <a:lumMod val="75000"/>
                      <a:lumOff val="25000"/>
                    </a:srgbClr>
                  </a:solidFill>
                  <a:effectLst/>
                  <a:uLnTx/>
                  <a:uFillTx/>
                  <a:latin typeface="Segoe UI"/>
                  <a:ea typeface="+mn-ea"/>
                  <a:cs typeface="+mn-cs"/>
                </a:endParaRPr>
              </a:p>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Pro" panose="020B0502040504020203" pitchFamily="34" charset="0"/>
                  <a:ea typeface="+mn-ea"/>
                  <a:cs typeface="+mn-cs"/>
                </a:endParaRPr>
              </a:p>
            </p:txBody>
          </p:sp>
          <p:sp>
            <p:nvSpPr>
              <p:cNvPr id="34" name="TextBox 33">
                <a:extLst>
                  <a:ext uri="{FF2B5EF4-FFF2-40B4-BE49-F238E27FC236}">
                    <a16:creationId xmlns:a16="http://schemas.microsoft.com/office/drawing/2014/main" id="{8382391A-35F4-B059-7918-9F648143BEFE}"/>
                  </a:ext>
                </a:extLst>
              </p:cNvPr>
              <p:cNvSpPr txBox="1"/>
              <p:nvPr/>
            </p:nvSpPr>
            <p:spPr>
              <a:xfrm>
                <a:off x="749946" y="4259337"/>
                <a:ext cx="2519772" cy="474814"/>
              </a:xfrm>
              <a:prstGeom prst="rect">
                <a:avLst/>
              </a:prstGeom>
              <a:solidFill>
                <a:schemeClr val="bg1">
                  <a:lumMod val="95000"/>
                </a:schemeClr>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Knowledge Mining</a:t>
                </a:r>
                <a:endPar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5" name="Picture 34">
                <a:extLst>
                  <a:ext uri="{FF2B5EF4-FFF2-40B4-BE49-F238E27FC236}">
                    <a16:creationId xmlns:a16="http://schemas.microsoft.com/office/drawing/2014/main" id="{4697576A-20FE-65E0-B5CD-3EDFDD5D16AF}"/>
                  </a:ext>
                </a:extLst>
              </p:cNvPr>
              <p:cNvPicPr>
                <a:picLocks noChangeAspect="1"/>
              </p:cNvPicPr>
              <p:nvPr/>
            </p:nvPicPr>
            <p:blipFill>
              <a:blip r:embed="rId7">
                <a:extLst>
                  <a:ext uri="{28A0092B-C50C-407E-A947-70E740481C1C}">
                    <a14:useLocalDpi xmlns:a14="http://schemas.microsoft.com/office/drawing/2010/main" val="0"/>
                  </a:ext>
                </a:extLst>
              </a:blip>
              <a:srcRect l="13358" r="13358"/>
              <a:stretch/>
            </p:blipFill>
            <p:spPr>
              <a:xfrm>
                <a:off x="685800" y="1600200"/>
                <a:ext cx="2590800" cy="2589885"/>
              </a:xfrm>
              <a:prstGeom prst="rect">
                <a:avLst/>
              </a:prstGeom>
              <a:ln>
                <a:solidFill>
                  <a:schemeClr val="accent3"/>
                </a:solidFill>
              </a:ln>
            </p:spPr>
          </p:pic>
        </p:grpSp>
        <p:grpSp>
          <p:nvGrpSpPr>
            <p:cNvPr id="19" name="Group 18">
              <a:extLst>
                <a:ext uri="{FF2B5EF4-FFF2-40B4-BE49-F238E27FC236}">
                  <a16:creationId xmlns:a16="http://schemas.microsoft.com/office/drawing/2014/main" id="{E05C9E0B-7891-9B8A-7FB5-D6C33D126708}"/>
                </a:ext>
              </a:extLst>
            </p:cNvPr>
            <p:cNvGrpSpPr/>
            <p:nvPr/>
          </p:nvGrpSpPr>
          <p:grpSpPr>
            <a:xfrm>
              <a:off x="6217395" y="2079964"/>
              <a:ext cx="2181225" cy="2043112"/>
              <a:chOff x="685800" y="1600200"/>
              <a:chExt cx="2590800" cy="3151950"/>
            </a:xfrm>
          </p:grpSpPr>
          <p:sp>
            <p:nvSpPr>
              <p:cNvPr id="30" name="Rectangle 29">
                <a:extLst>
                  <a:ext uri="{FF2B5EF4-FFF2-40B4-BE49-F238E27FC236}">
                    <a16:creationId xmlns:a16="http://schemas.microsoft.com/office/drawing/2014/main" id="{E118A7D7-5D30-E374-AF57-0C98F403E711}"/>
                  </a:ext>
                </a:extLst>
              </p:cNvPr>
              <p:cNvSpPr/>
              <p:nvPr/>
            </p:nvSpPr>
            <p:spPr>
              <a:xfrm>
                <a:off x="690243" y="3893205"/>
                <a:ext cx="2586355" cy="858945"/>
              </a:xfrm>
              <a:prstGeom prst="rect">
                <a:avLst/>
              </a:prstGeom>
              <a:solidFill>
                <a:schemeClr val="bg1">
                  <a:lumMod val="95000"/>
                </a:schemeClr>
              </a:solidFill>
              <a:ln w="12700" cap="sq">
                <a:noFill/>
                <a:prstDash val="solid"/>
                <a:miter lim="800000"/>
                <a:headEnd/>
                <a:tailEnd/>
              </a:ln>
              <a:effectLst/>
            </p:spPr>
            <p:txBody>
              <a:bodyPr vert="horz" wrap="square" lIns="137141" tIns="137141" rIns="137141" bIns="13714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1" i="0" u="none" strike="noStrike" kern="1200" cap="none" spc="0" normalizeH="0" baseline="0" noProof="0">
                  <a:ln>
                    <a:noFill/>
                  </a:ln>
                  <a:solidFill>
                    <a:srgbClr val="000000">
                      <a:lumMod val="75000"/>
                      <a:lumOff val="25000"/>
                    </a:srgbClr>
                  </a:solidFill>
                  <a:effectLst/>
                  <a:uLnTx/>
                  <a:uFillTx/>
                  <a:latin typeface="Segoe UI"/>
                  <a:ea typeface="+mn-ea"/>
                  <a:cs typeface="+mn-cs"/>
                </a:endParaRPr>
              </a:p>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Pro" panose="020B0502040504020203" pitchFamily="34" charset="0"/>
                  <a:ea typeface="+mn-ea"/>
                  <a:cs typeface="+mn-cs"/>
                </a:endParaRPr>
              </a:p>
            </p:txBody>
          </p:sp>
          <p:sp>
            <p:nvSpPr>
              <p:cNvPr id="31" name="TextBox 30">
                <a:extLst>
                  <a:ext uri="{FF2B5EF4-FFF2-40B4-BE49-F238E27FC236}">
                    <a16:creationId xmlns:a16="http://schemas.microsoft.com/office/drawing/2014/main" id="{5BB315C9-0B10-3AFD-FBC4-0ACA02332268}"/>
                  </a:ext>
                </a:extLst>
              </p:cNvPr>
              <p:cNvSpPr txBox="1"/>
              <p:nvPr/>
            </p:nvSpPr>
            <p:spPr>
              <a:xfrm>
                <a:off x="749946" y="4259337"/>
                <a:ext cx="2519772" cy="474814"/>
              </a:xfrm>
              <a:prstGeom prst="rect">
                <a:avLst/>
              </a:prstGeom>
              <a:solidFill>
                <a:schemeClr val="bg1">
                  <a:lumMod val="95000"/>
                </a:schemeClr>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Drug Pre-Authorization</a:t>
                </a:r>
                <a:endPar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32" name="Picture 31">
                <a:extLst>
                  <a:ext uri="{FF2B5EF4-FFF2-40B4-BE49-F238E27FC236}">
                    <a16:creationId xmlns:a16="http://schemas.microsoft.com/office/drawing/2014/main" id="{B0722BED-65F2-7B9C-E595-2C82A7D47265}"/>
                  </a:ext>
                </a:extLst>
              </p:cNvPr>
              <p:cNvPicPr>
                <a:picLocks noChangeAspect="1"/>
              </p:cNvPicPr>
              <p:nvPr/>
            </p:nvPicPr>
            <p:blipFill>
              <a:blip r:embed="rId8">
                <a:extLst>
                  <a:ext uri="{28A0092B-C50C-407E-A947-70E740481C1C}">
                    <a14:useLocalDpi xmlns:a14="http://schemas.microsoft.com/office/drawing/2010/main" val="0"/>
                  </a:ext>
                </a:extLst>
              </a:blip>
              <a:srcRect l="6141" r="6141"/>
              <a:stretch/>
            </p:blipFill>
            <p:spPr>
              <a:xfrm>
                <a:off x="685800" y="1600200"/>
                <a:ext cx="2590800" cy="2589885"/>
              </a:xfrm>
              <a:prstGeom prst="rect">
                <a:avLst/>
              </a:prstGeom>
              <a:ln>
                <a:solidFill>
                  <a:schemeClr val="accent3"/>
                </a:solidFill>
              </a:ln>
            </p:spPr>
          </p:pic>
        </p:grpSp>
        <p:grpSp>
          <p:nvGrpSpPr>
            <p:cNvPr id="20" name="Group 19">
              <a:extLst>
                <a:ext uri="{FF2B5EF4-FFF2-40B4-BE49-F238E27FC236}">
                  <a16:creationId xmlns:a16="http://schemas.microsoft.com/office/drawing/2014/main" id="{81761345-BE78-DF1E-F8F5-EC809D5B5953}"/>
                </a:ext>
              </a:extLst>
            </p:cNvPr>
            <p:cNvGrpSpPr/>
            <p:nvPr/>
          </p:nvGrpSpPr>
          <p:grpSpPr>
            <a:xfrm>
              <a:off x="8807973" y="2083948"/>
              <a:ext cx="2181225" cy="2043112"/>
              <a:chOff x="685800" y="1600200"/>
              <a:chExt cx="2590800" cy="3151950"/>
            </a:xfrm>
          </p:grpSpPr>
          <p:sp>
            <p:nvSpPr>
              <p:cNvPr id="27" name="Rectangle 26">
                <a:extLst>
                  <a:ext uri="{FF2B5EF4-FFF2-40B4-BE49-F238E27FC236}">
                    <a16:creationId xmlns:a16="http://schemas.microsoft.com/office/drawing/2014/main" id="{DFD6096E-DDC9-1879-05BF-127C9B894250}"/>
                  </a:ext>
                </a:extLst>
              </p:cNvPr>
              <p:cNvSpPr/>
              <p:nvPr/>
            </p:nvSpPr>
            <p:spPr>
              <a:xfrm>
                <a:off x="690243" y="3893205"/>
                <a:ext cx="2586355" cy="858945"/>
              </a:xfrm>
              <a:prstGeom prst="rect">
                <a:avLst/>
              </a:prstGeom>
              <a:solidFill>
                <a:schemeClr val="bg1">
                  <a:lumMod val="95000"/>
                </a:schemeClr>
              </a:solidFill>
              <a:ln w="12700" cap="sq">
                <a:noFill/>
                <a:prstDash val="solid"/>
                <a:miter lim="800000"/>
                <a:headEnd/>
                <a:tailEnd/>
              </a:ln>
              <a:effectLst/>
            </p:spPr>
            <p:txBody>
              <a:bodyPr vert="horz" wrap="square" lIns="137141" tIns="137141" rIns="137141" bIns="13714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1" i="0" u="none" strike="noStrike" kern="1200" cap="none" spc="0" normalizeH="0" baseline="0" noProof="0">
                  <a:ln>
                    <a:noFill/>
                  </a:ln>
                  <a:solidFill>
                    <a:srgbClr val="000000">
                      <a:lumMod val="75000"/>
                      <a:lumOff val="25000"/>
                    </a:srgbClr>
                  </a:solidFill>
                  <a:effectLst/>
                  <a:uLnTx/>
                  <a:uFillTx/>
                  <a:latin typeface="Segoe UI"/>
                  <a:ea typeface="+mn-ea"/>
                  <a:cs typeface="+mn-cs"/>
                </a:endParaRPr>
              </a:p>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Pro" panose="020B0502040504020203" pitchFamily="34" charset="0"/>
                  <a:ea typeface="+mn-ea"/>
                  <a:cs typeface="+mn-cs"/>
                </a:endParaRPr>
              </a:p>
            </p:txBody>
          </p:sp>
          <p:sp>
            <p:nvSpPr>
              <p:cNvPr id="28" name="TextBox 27">
                <a:extLst>
                  <a:ext uri="{FF2B5EF4-FFF2-40B4-BE49-F238E27FC236}">
                    <a16:creationId xmlns:a16="http://schemas.microsoft.com/office/drawing/2014/main" id="{5B7114B4-388D-A3DE-3DED-72D9969F1A98}"/>
                  </a:ext>
                </a:extLst>
              </p:cNvPr>
              <p:cNvSpPr txBox="1"/>
              <p:nvPr/>
            </p:nvSpPr>
            <p:spPr>
              <a:xfrm>
                <a:off x="749946" y="4259337"/>
                <a:ext cx="2519772" cy="474814"/>
              </a:xfrm>
              <a:prstGeom prst="rect">
                <a:avLst/>
              </a:prstGeom>
              <a:solidFill>
                <a:schemeClr val="bg1">
                  <a:lumMod val="95000"/>
                </a:schemeClr>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Registry Automation </a:t>
                </a:r>
                <a:endPar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29" name="Picture 28">
                <a:extLst>
                  <a:ext uri="{FF2B5EF4-FFF2-40B4-BE49-F238E27FC236}">
                    <a16:creationId xmlns:a16="http://schemas.microsoft.com/office/drawing/2014/main" id="{66A81BCC-AC46-4AE0-4A67-8A1CA4C01675}"/>
                  </a:ext>
                </a:extLst>
              </p:cNvPr>
              <p:cNvPicPr>
                <a:picLocks noChangeAspect="1"/>
              </p:cNvPicPr>
              <p:nvPr/>
            </p:nvPicPr>
            <p:blipFill>
              <a:blip r:embed="rId9">
                <a:extLst>
                  <a:ext uri="{28A0092B-C50C-407E-A947-70E740481C1C}">
                    <a14:useLocalDpi xmlns:a14="http://schemas.microsoft.com/office/drawing/2010/main" val="0"/>
                  </a:ext>
                </a:extLst>
              </a:blip>
              <a:srcRect l="6708" r="6708"/>
              <a:stretch/>
            </p:blipFill>
            <p:spPr>
              <a:xfrm>
                <a:off x="685800" y="1600200"/>
                <a:ext cx="2590800" cy="2589885"/>
              </a:xfrm>
              <a:prstGeom prst="rect">
                <a:avLst/>
              </a:prstGeom>
              <a:ln>
                <a:solidFill>
                  <a:schemeClr val="accent3"/>
                </a:solidFill>
              </a:ln>
            </p:spPr>
          </p:pic>
        </p:grpSp>
        <p:grpSp>
          <p:nvGrpSpPr>
            <p:cNvPr id="21" name="Group 20">
              <a:extLst>
                <a:ext uri="{FF2B5EF4-FFF2-40B4-BE49-F238E27FC236}">
                  <a16:creationId xmlns:a16="http://schemas.microsoft.com/office/drawing/2014/main" id="{86FB2512-6012-CACB-28B5-06715E2855FC}"/>
                </a:ext>
              </a:extLst>
            </p:cNvPr>
            <p:cNvGrpSpPr/>
            <p:nvPr/>
          </p:nvGrpSpPr>
          <p:grpSpPr>
            <a:xfrm>
              <a:off x="8832078" y="4289181"/>
              <a:ext cx="2181225" cy="2043112"/>
              <a:chOff x="685800" y="1600200"/>
              <a:chExt cx="2590800" cy="3151950"/>
            </a:xfrm>
          </p:grpSpPr>
          <p:sp>
            <p:nvSpPr>
              <p:cNvPr id="22" name="Rectangle 21">
                <a:extLst>
                  <a:ext uri="{FF2B5EF4-FFF2-40B4-BE49-F238E27FC236}">
                    <a16:creationId xmlns:a16="http://schemas.microsoft.com/office/drawing/2014/main" id="{63A64D53-3A5A-C306-FCD0-3F23D8BF33C1}"/>
                  </a:ext>
                </a:extLst>
              </p:cNvPr>
              <p:cNvSpPr/>
              <p:nvPr/>
            </p:nvSpPr>
            <p:spPr>
              <a:xfrm>
                <a:off x="690243" y="3893205"/>
                <a:ext cx="2586355" cy="858945"/>
              </a:xfrm>
              <a:prstGeom prst="rect">
                <a:avLst/>
              </a:prstGeom>
              <a:solidFill>
                <a:schemeClr val="bg1">
                  <a:lumMod val="95000"/>
                </a:schemeClr>
              </a:solidFill>
              <a:ln w="12700" cap="sq">
                <a:noFill/>
                <a:prstDash val="solid"/>
                <a:miter lim="800000"/>
                <a:headEnd/>
                <a:tailEnd/>
              </a:ln>
              <a:effectLst/>
            </p:spPr>
            <p:txBody>
              <a:bodyPr vert="horz" wrap="square" lIns="137141" tIns="137141" rIns="137141" bIns="137141"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1" i="0" u="none" strike="noStrike" kern="1200" cap="none" spc="0" normalizeH="0" baseline="0" noProof="0">
                  <a:ln>
                    <a:noFill/>
                  </a:ln>
                  <a:solidFill>
                    <a:srgbClr val="000000">
                      <a:lumMod val="75000"/>
                      <a:lumOff val="25000"/>
                    </a:srgbClr>
                  </a:solidFill>
                  <a:effectLst/>
                  <a:uLnTx/>
                  <a:uFillTx/>
                  <a:latin typeface="Segoe UI"/>
                  <a:ea typeface="+mn-ea"/>
                  <a:cs typeface="+mn-cs"/>
                </a:endParaRPr>
              </a:p>
              <a:p>
                <a:pPr marL="0" marR="0" lvl="0" indent="0" algn="ctr" defTabSz="932205" rtl="0" eaLnBrk="1" fontAlgn="auto" latinLnBrk="0" hangingPunct="1">
                  <a:lnSpc>
                    <a:spcPct val="100000"/>
                  </a:lnSpc>
                  <a:spcBef>
                    <a:spcPts val="600"/>
                  </a:spcBef>
                  <a:spcAft>
                    <a:spcPts val="0"/>
                  </a:spcAft>
                  <a:buClrTx/>
                  <a:buSzTx/>
                  <a:buFontTx/>
                  <a:buNone/>
                  <a:tabLst/>
                  <a:defRPr/>
                </a:pPr>
                <a:endParaRPr kumimoji="0" lang="en-US" sz="900" b="0" i="0" u="none" strike="noStrike" kern="1200" cap="none" spc="0" normalizeH="0" baseline="0" noProof="0">
                  <a:ln>
                    <a:noFill/>
                  </a:ln>
                  <a:solidFill>
                    <a:srgbClr val="3C3C41"/>
                  </a:solidFill>
                  <a:effectLst/>
                  <a:uLnTx/>
                  <a:uFillTx/>
                  <a:latin typeface="Segoe Pro" panose="020B0502040504020203" pitchFamily="34" charset="0"/>
                  <a:ea typeface="+mn-ea"/>
                  <a:cs typeface="+mn-cs"/>
                </a:endParaRPr>
              </a:p>
            </p:txBody>
          </p:sp>
          <p:sp>
            <p:nvSpPr>
              <p:cNvPr id="23" name="TextBox 22">
                <a:extLst>
                  <a:ext uri="{FF2B5EF4-FFF2-40B4-BE49-F238E27FC236}">
                    <a16:creationId xmlns:a16="http://schemas.microsoft.com/office/drawing/2014/main" id="{62A39EA3-4BF3-AC60-3A7C-BD74D6E63F6B}"/>
                  </a:ext>
                </a:extLst>
              </p:cNvPr>
              <p:cNvSpPr txBox="1"/>
              <p:nvPr/>
            </p:nvSpPr>
            <p:spPr>
              <a:xfrm>
                <a:off x="749946" y="4259337"/>
                <a:ext cx="2519772" cy="474814"/>
              </a:xfrm>
              <a:prstGeom prst="rect">
                <a:avLst/>
              </a:prstGeom>
              <a:solidFill>
                <a:schemeClr val="bg1">
                  <a:lumMod val="95000"/>
                </a:schemeClr>
              </a:solidFill>
              <a:ln>
                <a:noFill/>
              </a:ln>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Patient Insights </a:t>
                </a:r>
                <a:endParaRPr kumimoji="0" lang="en-US" sz="1400" b="1"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24" name="Picture 23">
                <a:extLst>
                  <a:ext uri="{FF2B5EF4-FFF2-40B4-BE49-F238E27FC236}">
                    <a16:creationId xmlns:a16="http://schemas.microsoft.com/office/drawing/2014/main" id="{69B57A0B-5347-5DB2-C4A1-569F9E329EB3}"/>
                  </a:ext>
                </a:extLst>
              </p:cNvPr>
              <p:cNvPicPr>
                <a:picLocks noChangeAspect="1"/>
              </p:cNvPicPr>
              <p:nvPr/>
            </p:nvPicPr>
            <p:blipFill>
              <a:blip r:embed="rId10">
                <a:extLst>
                  <a:ext uri="{28A0092B-C50C-407E-A947-70E740481C1C}">
                    <a14:useLocalDpi xmlns:a14="http://schemas.microsoft.com/office/drawing/2010/main" val="0"/>
                  </a:ext>
                </a:extLst>
              </a:blip>
              <a:srcRect l="6684" r="6684"/>
              <a:stretch/>
            </p:blipFill>
            <p:spPr>
              <a:xfrm>
                <a:off x="685800" y="1600200"/>
                <a:ext cx="2590800" cy="2589885"/>
              </a:xfrm>
              <a:prstGeom prst="rect">
                <a:avLst/>
              </a:prstGeom>
              <a:ln>
                <a:solidFill>
                  <a:schemeClr val="accent3"/>
                </a:solidFill>
              </a:ln>
            </p:spPr>
          </p:pic>
        </p:grpSp>
      </p:grpSp>
    </p:spTree>
    <p:extLst>
      <p:ext uri="{BB962C8B-B14F-4D97-AF65-F5344CB8AC3E}">
        <p14:creationId xmlns:p14="http://schemas.microsoft.com/office/powerpoint/2010/main" val="42688578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CZCfLukH7ZUSR5q5XqlBOA"/>
</p:tagLst>
</file>

<file path=ppt/theme/theme1.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3.xml><?xml version="1.0" encoding="utf-8"?>
<a:theme xmlns:a="http://schemas.openxmlformats.org/drawingml/2006/main" name="2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2_MCAPS Start 16:9 Template Dark">
  <a:themeElements>
    <a:clrScheme name="Custom 189">
      <a:dk1>
        <a:srgbClr val="091F2C"/>
      </a:dk1>
      <a:lt1>
        <a:srgbClr val="FFFFFF"/>
      </a:lt1>
      <a:dk2>
        <a:srgbClr val="2A446F"/>
      </a:dk2>
      <a:lt2>
        <a:srgbClr val="E8E6DF"/>
      </a:lt2>
      <a:accent1>
        <a:srgbClr val="0078D4"/>
      </a:accent1>
      <a:accent2>
        <a:srgbClr val="8DE971"/>
      </a:accent2>
      <a:accent3>
        <a:srgbClr val="8661C5"/>
      </a:accent3>
      <a:accent4>
        <a:srgbClr val="D7D2CB"/>
      </a:accent4>
      <a:accent5>
        <a:srgbClr val="49C5B1"/>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CAPS_Start_2024_16-9 Event-template.potx" id="{1DB1E21E-8C1A-416E-B185-7D30FD2055CF}" vid="{A897521A-18D5-48CF-B933-FD82A7150249}"/>
    </a:ext>
  </a:extLst>
</a:theme>
</file>

<file path=ppt/theme/theme5.xml><?xml version="1.0" encoding="utf-8"?>
<a:theme xmlns:a="http://schemas.openxmlformats.org/drawingml/2006/main" name="1_Data &amp; AI - Corp_Dark">
  <a:themeElements>
    <a:clrScheme name="Custom 45">
      <a:dk1>
        <a:srgbClr val="080808"/>
      </a:dk1>
      <a:lt1>
        <a:srgbClr val="FFFFFF"/>
      </a:lt1>
      <a:dk2>
        <a:srgbClr val="0078D4"/>
      </a:dk2>
      <a:lt2>
        <a:srgbClr val="FFFFFF"/>
      </a:lt2>
      <a:accent1>
        <a:srgbClr val="8661C5"/>
      </a:accent1>
      <a:accent2>
        <a:srgbClr val="C03BC4"/>
      </a:accent2>
      <a:accent3>
        <a:srgbClr val="35B884"/>
      </a:accent3>
      <a:accent4>
        <a:srgbClr val="D4EC8E"/>
      </a:accent4>
      <a:accent5>
        <a:srgbClr val="F4364C"/>
      </a:accent5>
      <a:accent6>
        <a:srgbClr val="FA930A"/>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PT Template (Dark).potx" id="{B5C050BB-BBFC-410B-89F6-73E1EB5B69CC}" vid="{A4ADBD4D-FC54-4475-90F7-BB90ADD42C6D}"/>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8.xml><?xml version="1.0" encoding="utf-8"?>
<a:theme xmlns:a="http://schemas.openxmlformats.org/drawingml/2006/main" name="3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1553</Words>
  <Application>Microsoft Office PowerPoint</Application>
  <PresentationFormat>Widescreen</PresentationFormat>
  <Paragraphs>266</Paragraphs>
  <Slides>17</Slides>
  <Notes>16</Notes>
  <HiddenSlides>0</HiddenSlides>
  <MMClips>1</MMClips>
  <ScaleCrop>false</ScaleCrop>
  <HeadingPairs>
    <vt:vector size="6" baseType="variant">
      <vt:variant>
        <vt:lpstr>Fonts Used</vt:lpstr>
      </vt:variant>
      <vt:variant>
        <vt:i4>18</vt:i4>
      </vt:variant>
      <vt:variant>
        <vt:lpstr>Theme</vt:lpstr>
      </vt:variant>
      <vt:variant>
        <vt:i4>8</vt:i4>
      </vt:variant>
      <vt:variant>
        <vt:lpstr>Slide Titles</vt:lpstr>
      </vt:variant>
      <vt:variant>
        <vt:i4>17</vt:i4>
      </vt:variant>
    </vt:vector>
  </HeadingPairs>
  <TitlesOfParts>
    <vt:vector size="43" baseType="lpstr">
      <vt:lpstr>-apple-system</vt:lpstr>
      <vt:lpstr>Aptos</vt:lpstr>
      <vt:lpstr>Aptos Display</vt:lpstr>
      <vt:lpstr>Arial</vt:lpstr>
      <vt:lpstr>Calibri</vt:lpstr>
      <vt:lpstr>Calibri (Body)</vt:lpstr>
      <vt:lpstr>Calibri Light</vt:lpstr>
      <vt:lpstr>Consolas</vt:lpstr>
      <vt:lpstr>Segoe Pro</vt:lpstr>
      <vt:lpstr>Segoe Sans Display Semibold</vt:lpstr>
      <vt:lpstr>Segoe Sans Text</vt:lpstr>
      <vt:lpstr>Segoe Sans Text (Body)</vt:lpstr>
      <vt:lpstr>Segoe Sans Text Semibold</vt:lpstr>
      <vt:lpstr>Segoe UI</vt:lpstr>
      <vt:lpstr>Segoe UI Semibold</vt:lpstr>
      <vt:lpstr>Segoe UI Variable Display Semib</vt:lpstr>
      <vt:lpstr>Segoe UI Variable Display Semibold</vt:lpstr>
      <vt:lpstr>Wingdings</vt:lpstr>
      <vt:lpstr>1_Azure 2023 Template</vt:lpstr>
      <vt:lpstr>Azure 2023 Template</vt:lpstr>
      <vt:lpstr>2_Azure 2023 Template</vt:lpstr>
      <vt:lpstr>2_MCAPS Start 16:9 Template Dark</vt:lpstr>
      <vt:lpstr>1_Data &amp; AI - Corp_Dark</vt:lpstr>
      <vt:lpstr>2_Office Theme</vt:lpstr>
      <vt:lpstr>1_White Template</vt:lpstr>
      <vt:lpstr>3_Azure 2023 Template</vt:lpstr>
      <vt:lpstr>Reducing Administrative Burdens in Billing and Coding with Azure AI  FY25 Session 4  Upcoming sessions here</vt:lpstr>
      <vt:lpstr>PowerPoint Presentation</vt:lpstr>
      <vt:lpstr>PowerPoint Presentation</vt:lpstr>
      <vt:lpstr>Agenda</vt:lpstr>
      <vt:lpstr>Benefit for Provider</vt:lpstr>
      <vt:lpstr>Benefit for Payer</vt:lpstr>
      <vt:lpstr>PowerPoint Presentation</vt:lpstr>
      <vt:lpstr>Azure Text analytics for health</vt:lpstr>
      <vt:lpstr>How does Text Analytics for Health 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Gibbings</dc:creator>
  <cp:lastModifiedBy>Dhanshri More</cp:lastModifiedBy>
  <cp:revision>1</cp:revision>
  <dcterms:created xsi:type="dcterms:W3CDTF">2024-09-19T19:50:03Z</dcterms:created>
  <dcterms:modified xsi:type="dcterms:W3CDTF">2025-05-07T17:35:51Z</dcterms:modified>
</cp:coreProperties>
</file>